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90" r:id="rId3"/>
    <p:sldId id="291" r:id="rId4"/>
    <p:sldId id="324" r:id="rId5"/>
    <p:sldId id="335" r:id="rId6"/>
    <p:sldId id="297" r:id="rId7"/>
    <p:sldId id="298" r:id="rId8"/>
    <p:sldId id="299" r:id="rId9"/>
    <p:sldId id="300" r:id="rId10"/>
    <p:sldId id="301" r:id="rId11"/>
    <p:sldId id="336" r:id="rId12"/>
    <p:sldId id="337" r:id="rId13"/>
    <p:sldId id="338" r:id="rId14"/>
    <p:sldId id="339" r:id="rId15"/>
    <p:sldId id="340" r:id="rId16"/>
    <p:sldId id="34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312" y="-9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a:solidFill>
          <a:schemeClr val="tx1">
            <a:lumMod val="50000"/>
            <a:lumOff val="50000"/>
          </a:schemeClr>
        </a:solidFill>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A5A20F75-6B1C-4115-822D-3461493DDE8A}" srcId="{384C814A-7D51-41D9-B3E1-F5B8F9176E3A}" destId="{3E597FBC-2A56-4026-8902-94507EA2103F}" srcOrd="2" destOrd="0" parTransId="{46880B61-6221-4427-9B57-2F79F04176E2}" sibTransId="{F0759BAB-77D4-4A0B-AF9B-EBEA36E16F07}"/>
    <dgm:cxn modelId="{0F0F97F9-4B1E-4B58-9B7B-85244234146A}" srcId="{384C814A-7D51-41D9-B3E1-F5B8F9176E3A}" destId="{D26F1D23-0D45-478F-89AA-B8A3D9F85873}" srcOrd="0" destOrd="0" parTransId="{DF636263-C74E-4B53-A337-492A6E98E92C}" sibTransId="{F6E4F730-71AB-42BA-BB3D-B5016FF06906}"/>
    <dgm:cxn modelId="{C1289636-48BD-4626-AACF-95C4166F25AE}" srcId="{384C814A-7D51-41D9-B3E1-F5B8F9176E3A}" destId="{E882CFF4-830B-4E29-A2D8-F506105B905D}" srcOrd="1" destOrd="0" parTransId="{E2383F65-CC68-4053-9C29-5D906CA1DD9F}" sibTransId="{5A0AAC3A-2599-40B1-AC8B-29A08F6F86C9}"/>
    <dgm:cxn modelId="{C16BEE1E-CB8E-494C-9E14-FBFFF4656A8F}" type="presOf" srcId="{D26F1D23-0D45-478F-89AA-B8A3D9F85873}" destId="{7AA4E331-2402-4E2D-BA17-E9BB35A17616}" srcOrd="0" destOrd="0" presId="urn:microsoft.com/office/officeart/2005/8/layout/chevron1"/>
    <dgm:cxn modelId="{4021253D-375C-4177-833C-D6899C74F6DE}" type="presOf" srcId="{3E597FBC-2A56-4026-8902-94507EA2103F}" destId="{D6299A5F-7528-4035-AFAD-650C13900A8B}" srcOrd="0" destOrd="0" presId="urn:microsoft.com/office/officeart/2005/8/layout/chevron1"/>
    <dgm:cxn modelId="{9EAD913E-4C5A-4078-9A39-B1216EA69503}" type="presOf" srcId="{384C814A-7D51-41D9-B3E1-F5B8F9176E3A}" destId="{FE831702-8116-44E5-84F7-4728A1406D73}" srcOrd="0" destOrd="0" presId="urn:microsoft.com/office/officeart/2005/8/layout/chevron1"/>
    <dgm:cxn modelId="{C4452761-B843-4C4D-B51E-BD535F286F0B}" type="presOf" srcId="{E882CFF4-830B-4E29-A2D8-F506105B905D}" destId="{112ECFA5-9B18-4B80-94BF-BA5DC5D19148}" srcOrd="0" destOrd="0" presId="urn:microsoft.com/office/officeart/2005/8/layout/chevron1"/>
    <dgm:cxn modelId="{87833C52-5963-4C69-9ABE-7BCBDF2D91AD}" type="presParOf" srcId="{FE831702-8116-44E5-84F7-4728A1406D73}" destId="{7AA4E331-2402-4E2D-BA17-E9BB35A17616}" srcOrd="0" destOrd="0" presId="urn:microsoft.com/office/officeart/2005/8/layout/chevron1"/>
    <dgm:cxn modelId="{19945F98-49DE-40FA-881D-B8643E020C70}" type="presParOf" srcId="{FE831702-8116-44E5-84F7-4728A1406D73}" destId="{318B259F-C18E-4D25-BAD6-89E738268079}" srcOrd="1" destOrd="0" presId="urn:microsoft.com/office/officeart/2005/8/layout/chevron1"/>
    <dgm:cxn modelId="{3B1667F7-66BD-48D3-A976-70DE46695118}" type="presParOf" srcId="{FE831702-8116-44E5-84F7-4728A1406D73}" destId="{112ECFA5-9B18-4B80-94BF-BA5DC5D19148}" srcOrd="2" destOrd="0" presId="urn:microsoft.com/office/officeart/2005/8/layout/chevron1"/>
    <dgm:cxn modelId="{71EE3EFF-1755-4DC3-8A67-205FF3D6E603}" type="presParOf" srcId="{FE831702-8116-44E5-84F7-4728A1406D73}" destId="{38E72DD6-CDEC-48C6-9826-B78B948D54AB}" srcOrd="3" destOrd="0" presId="urn:microsoft.com/office/officeart/2005/8/layout/chevron1"/>
    <dgm:cxn modelId="{27AA3DAC-E7CF-474A-9BA8-B3ED4DBF7BE6}"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a:solidFill>
          <a:schemeClr val="tx1">
            <a:lumMod val="50000"/>
            <a:lumOff val="50000"/>
          </a:schemeClr>
        </a:solidFill>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01A822F3-0A5E-4EDB-9C63-89BB04C47BFC}" type="presOf" srcId="{D26F1D23-0D45-478F-89AA-B8A3D9F85873}" destId="{7AA4E331-2402-4E2D-BA17-E9BB35A17616}" srcOrd="0" destOrd="0" presId="urn:microsoft.com/office/officeart/2005/8/layout/chevron1"/>
    <dgm:cxn modelId="{7BE85A53-B6F8-459D-B6F0-E718FEFF11AB}" type="presOf" srcId="{3E597FBC-2A56-4026-8902-94507EA2103F}" destId="{D6299A5F-7528-4035-AFAD-650C13900A8B}" srcOrd="0" destOrd="0" presId="urn:microsoft.com/office/officeart/2005/8/layout/chevron1"/>
    <dgm:cxn modelId="{F3A0C483-3837-413C-8157-8248604240D1}" type="presOf" srcId="{E882CFF4-830B-4E29-A2D8-F506105B905D}" destId="{112ECFA5-9B18-4B80-94BF-BA5DC5D19148}" srcOrd="0" destOrd="0" presId="urn:microsoft.com/office/officeart/2005/8/layout/chevron1"/>
    <dgm:cxn modelId="{A0D68F20-E35E-4525-A513-9DCDE07C0A9D}" type="presOf" srcId="{384C814A-7D51-41D9-B3E1-F5B8F9176E3A}" destId="{FE831702-8116-44E5-84F7-4728A1406D73}"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0F0F97F9-4B1E-4B58-9B7B-85244234146A}" srcId="{384C814A-7D51-41D9-B3E1-F5B8F9176E3A}" destId="{D26F1D23-0D45-478F-89AA-B8A3D9F85873}" srcOrd="0" destOrd="0" parTransId="{DF636263-C74E-4B53-A337-492A6E98E92C}" sibTransId="{F6E4F730-71AB-42BA-BB3D-B5016FF06906}"/>
    <dgm:cxn modelId="{A5A20F75-6B1C-4115-822D-3461493DDE8A}" srcId="{384C814A-7D51-41D9-B3E1-F5B8F9176E3A}" destId="{3E597FBC-2A56-4026-8902-94507EA2103F}" srcOrd="2" destOrd="0" parTransId="{46880B61-6221-4427-9B57-2F79F04176E2}" sibTransId="{F0759BAB-77D4-4A0B-AF9B-EBEA36E16F07}"/>
    <dgm:cxn modelId="{A6D37BC7-79D0-4793-A227-32E53816D68C}" type="presParOf" srcId="{FE831702-8116-44E5-84F7-4728A1406D73}" destId="{7AA4E331-2402-4E2D-BA17-E9BB35A17616}" srcOrd="0" destOrd="0" presId="urn:microsoft.com/office/officeart/2005/8/layout/chevron1"/>
    <dgm:cxn modelId="{0528F2FE-D756-4FE9-BD44-A885963C1056}" type="presParOf" srcId="{FE831702-8116-44E5-84F7-4728A1406D73}" destId="{318B259F-C18E-4D25-BAD6-89E738268079}" srcOrd="1" destOrd="0" presId="urn:microsoft.com/office/officeart/2005/8/layout/chevron1"/>
    <dgm:cxn modelId="{71E1F146-51E9-443B-BF77-3BC525A1D80F}" type="presParOf" srcId="{FE831702-8116-44E5-84F7-4728A1406D73}" destId="{112ECFA5-9B18-4B80-94BF-BA5DC5D19148}" srcOrd="2" destOrd="0" presId="urn:microsoft.com/office/officeart/2005/8/layout/chevron1"/>
    <dgm:cxn modelId="{5E4A0F29-8FBE-4C54-B2D6-3D7920E9E0B1}" type="presParOf" srcId="{FE831702-8116-44E5-84F7-4728A1406D73}" destId="{38E72DD6-CDEC-48C6-9826-B78B948D54AB}" srcOrd="3" destOrd="0" presId="urn:microsoft.com/office/officeart/2005/8/layout/chevron1"/>
    <dgm:cxn modelId="{A421984D-E5A5-4E9D-9B7E-742587270743}"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dgm:t>
        <a:bodyPr/>
        <a:lstStyle/>
        <a:p>
          <a:r>
            <a:rPr lang="en-GB"/>
            <a:t>The EPIC Secret</a:t>
          </a:r>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dgm:t>
        <a:bodyPr/>
        <a:lstStyle/>
        <a:p>
          <a:r>
            <a:rPr lang="en-GB"/>
            <a:t>The Duty Method</a:t>
          </a:r>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a:t>Accelerated Fear Formula</a:t>
          </a:r>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8243B6FD-26E6-4900-B591-84CE7BD00A9A}">
      <dgm:prSet phldrT="[Text]"/>
      <dgm:spPr/>
      <dgm:t>
        <a:bodyPr/>
        <a:lstStyle/>
        <a:p>
          <a:r>
            <a:rPr lang="en-GB"/>
            <a:t>Emotion Driver Shortcut</a:t>
          </a:r>
        </a:p>
      </dgm:t>
    </dgm:pt>
    <dgm:pt modelId="{42FD82AD-2CC3-4854-818E-893F3597C26A}" type="parTrans" cxnId="{3A017666-EED9-4050-8783-6B577CEF51E5}">
      <dgm:prSet/>
      <dgm:spPr/>
      <dgm:t>
        <a:bodyPr/>
        <a:lstStyle/>
        <a:p>
          <a:endParaRPr lang="en-GB"/>
        </a:p>
      </dgm:t>
    </dgm:pt>
    <dgm:pt modelId="{9D694702-48DF-485A-9CEB-5C8EC1158AAA}" type="sibTrans" cxnId="{3A017666-EED9-4050-8783-6B577CEF51E5}">
      <dgm:prSet/>
      <dgm:spPr/>
      <dgm:t>
        <a:bodyPr/>
        <a:lstStyle/>
        <a:p>
          <a:endParaRPr lang="en-GB"/>
        </a:p>
      </dgm:t>
    </dgm:pt>
    <dgm:pt modelId="{7E2138D4-A645-4316-9795-BC93B21E67F7}">
      <dgm:prSet phldrT="[Text]"/>
      <dgm:spPr>
        <a:solidFill>
          <a:schemeClr val="tx1">
            <a:lumMod val="50000"/>
            <a:lumOff val="50000"/>
          </a:schemeClr>
        </a:solidFill>
      </dgm:spPr>
      <dgm:t>
        <a:bodyPr/>
        <a:lstStyle/>
        <a:p>
          <a:r>
            <a:rPr lang="en-GB" dirty="0"/>
            <a:t>Mind Control Science</a:t>
          </a:r>
        </a:p>
      </dgm:t>
    </dgm:pt>
    <dgm:pt modelId="{7486E91E-A2FA-40EC-86EA-DEF2D73674C2}" type="parTrans" cxnId="{1CC1F936-9775-4932-8C13-375EE0623730}">
      <dgm:prSet/>
      <dgm:spPr/>
      <dgm:t>
        <a:bodyPr/>
        <a:lstStyle/>
        <a:p>
          <a:endParaRPr lang="en-GB"/>
        </a:p>
      </dgm:t>
    </dgm:pt>
    <dgm:pt modelId="{5805A53F-5A0F-4B49-9571-4B9F4F12DBD8}" type="sibTrans" cxnId="{1CC1F936-9775-4932-8C13-375EE0623730}">
      <dgm:prSet/>
      <dgm:spPr/>
      <dgm:t>
        <a:bodyPr/>
        <a:lstStyle/>
        <a:p>
          <a:endParaRPr lang="en-GB"/>
        </a:p>
      </dgm:t>
    </dgm:pt>
    <dgm:pt modelId="{5419A2A3-FADC-44D6-AC36-364925597BDA}">
      <dgm:prSet phldrT="[Text]"/>
      <dgm:spPr/>
      <dgm:t>
        <a:bodyPr/>
        <a:lstStyle/>
        <a:p>
          <a:r>
            <a:rPr lang="en-GB"/>
            <a:t>The Value System</a:t>
          </a:r>
        </a:p>
      </dgm:t>
    </dgm:pt>
    <dgm:pt modelId="{8EB0B133-B32B-401C-9E2B-77A40212C31D}" type="parTrans" cxnId="{D7F63C34-952B-49B6-BAB0-DFDB9428DB5E}">
      <dgm:prSet/>
      <dgm:spPr/>
      <dgm:t>
        <a:bodyPr/>
        <a:lstStyle/>
        <a:p>
          <a:endParaRPr lang="en-GB"/>
        </a:p>
      </dgm:t>
    </dgm:pt>
    <dgm:pt modelId="{318D3317-6490-47EB-BAEB-8317CB187315}" type="sibTrans" cxnId="{D7F63C34-952B-49B6-BAB0-DFDB9428DB5E}">
      <dgm:prSet/>
      <dgm:spPr/>
      <dgm:t>
        <a:bodyPr/>
        <a:lstStyle/>
        <a:p>
          <a:endParaRPr lang="en-GB"/>
        </a:p>
      </dgm:t>
    </dgm:pt>
    <dgm:pt modelId="{8BE7F522-17BB-47E6-A440-032F6B6BFCB2}">
      <dgm:prSet phldrT="[Text]"/>
      <dgm:spPr/>
      <dgm:t>
        <a:bodyPr/>
        <a:lstStyle/>
        <a:p>
          <a:r>
            <a:rPr lang="en-GB"/>
            <a:t>The Paradigm Effect</a:t>
          </a:r>
        </a:p>
      </dgm:t>
    </dgm:pt>
    <dgm:pt modelId="{FD2F1282-B99B-4004-A3D3-387FBEF16B6A}" type="parTrans" cxnId="{257393BF-AB23-45B9-AEBB-C9DD8EE2F0FE}">
      <dgm:prSet/>
      <dgm:spPr/>
      <dgm:t>
        <a:bodyPr/>
        <a:lstStyle/>
        <a:p>
          <a:endParaRPr lang="en-GB"/>
        </a:p>
      </dgm:t>
    </dgm:pt>
    <dgm:pt modelId="{B9C272F1-4D4C-4623-87AD-1E418B53830F}" type="sibTrans" cxnId="{257393BF-AB23-45B9-AEBB-C9DD8EE2F0FE}">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7">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7">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7">
        <dgm:presLayoutVars>
          <dgm:chMax val="0"/>
          <dgm:chPref val="0"/>
          <dgm:bulletEnabled val="1"/>
        </dgm:presLayoutVars>
      </dgm:prSet>
      <dgm:spPr/>
      <dgm:t>
        <a:bodyPr/>
        <a:lstStyle/>
        <a:p>
          <a:endParaRPr lang="en-GB"/>
        </a:p>
      </dgm:t>
    </dgm:pt>
    <dgm:pt modelId="{4FDE839C-CF91-4486-951F-E59A8F1FB1A4}" type="pres">
      <dgm:prSet presAssocID="{F0759BAB-77D4-4A0B-AF9B-EBEA36E16F07}" presName="parTxOnlySpace" presStyleCnt="0"/>
      <dgm:spPr/>
    </dgm:pt>
    <dgm:pt modelId="{099689ED-983B-4967-B2B3-227075EB7195}" type="pres">
      <dgm:prSet presAssocID="{8243B6FD-26E6-4900-B591-84CE7BD00A9A}" presName="parTxOnly" presStyleLbl="node1" presStyleIdx="3" presStyleCnt="7">
        <dgm:presLayoutVars>
          <dgm:chMax val="0"/>
          <dgm:chPref val="0"/>
          <dgm:bulletEnabled val="1"/>
        </dgm:presLayoutVars>
      </dgm:prSet>
      <dgm:spPr/>
      <dgm:t>
        <a:bodyPr/>
        <a:lstStyle/>
        <a:p>
          <a:endParaRPr lang="en-GB"/>
        </a:p>
      </dgm:t>
    </dgm:pt>
    <dgm:pt modelId="{F52136F7-3C42-4D42-A5EF-FA75FB9D58DF}" type="pres">
      <dgm:prSet presAssocID="{9D694702-48DF-485A-9CEB-5C8EC1158AAA}" presName="parTxOnlySpace" presStyleCnt="0"/>
      <dgm:spPr/>
    </dgm:pt>
    <dgm:pt modelId="{87FA74DC-F214-4573-B039-EC1759C72892}" type="pres">
      <dgm:prSet presAssocID="{7E2138D4-A645-4316-9795-BC93B21E67F7}" presName="parTxOnly" presStyleLbl="node1" presStyleIdx="4" presStyleCnt="7">
        <dgm:presLayoutVars>
          <dgm:chMax val="0"/>
          <dgm:chPref val="0"/>
          <dgm:bulletEnabled val="1"/>
        </dgm:presLayoutVars>
      </dgm:prSet>
      <dgm:spPr/>
      <dgm:t>
        <a:bodyPr/>
        <a:lstStyle/>
        <a:p>
          <a:endParaRPr lang="en-GB"/>
        </a:p>
      </dgm:t>
    </dgm:pt>
    <dgm:pt modelId="{0E3E4BA4-DBEB-45AC-BF69-F79536196F9C}" type="pres">
      <dgm:prSet presAssocID="{5805A53F-5A0F-4B49-9571-4B9F4F12DBD8}" presName="parTxOnlySpace" presStyleCnt="0"/>
      <dgm:spPr/>
    </dgm:pt>
    <dgm:pt modelId="{92B225C8-F2EF-44FD-BD98-2E273E21D541}" type="pres">
      <dgm:prSet presAssocID="{5419A2A3-FADC-44D6-AC36-364925597BDA}" presName="parTxOnly" presStyleLbl="node1" presStyleIdx="5" presStyleCnt="7">
        <dgm:presLayoutVars>
          <dgm:chMax val="0"/>
          <dgm:chPref val="0"/>
          <dgm:bulletEnabled val="1"/>
        </dgm:presLayoutVars>
      </dgm:prSet>
      <dgm:spPr/>
      <dgm:t>
        <a:bodyPr/>
        <a:lstStyle/>
        <a:p>
          <a:endParaRPr lang="en-GB"/>
        </a:p>
      </dgm:t>
    </dgm:pt>
    <dgm:pt modelId="{3A91B975-2BDD-4F85-A529-A1A02D59D079}" type="pres">
      <dgm:prSet presAssocID="{318D3317-6490-47EB-BAEB-8317CB187315}" presName="parTxOnlySpace" presStyleCnt="0"/>
      <dgm:spPr/>
    </dgm:pt>
    <dgm:pt modelId="{FE5991B1-E76A-4CAF-B4CC-DF71AA6C193A}" type="pres">
      <dgm:prSet presAssocID="{8BE7F522-17BB-47E6-A440-032F6B6BFCB2}" presName="parTxOnly" presStyleLbl="node1" presStyleIdx="6" presStyleCnt="7" custLinFactNeighborX="42896" custLinFactNeighborY="-3674">
        <dgm:presLayoutVars>
          <dgm:chMax val="0"/>
          <dgm:chPref val="0"/>
          <dgm:bulletEnabled val="1"/>
        </dgm:presLayoutVars>
      </dgm:prSet>
      <dgm:spPr/>
      <dgm:t>
        <a:bodyPr/>
        <a:lstStyle/>
        <a:p>
          <a:endParaRPr lang="en-GB"/>
        </a:p>
      </dgm:t>
    </dgm:pt>
  </dgm:ptLst>
  <dgm:cxnLst>
    <dgm:cxn modelId="{32C1A6D2-DA41-4C9B-A0D5-ECA9614F7006}" type="presOf" srcId="{384C814A-7D51-41D9-B3E1-F5B8F9176E3A}" destId="{FE831702-8116-44E5-84F7-4728A1406D73}"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1D9019AA-FDD9-470B-9F73-407DA915B249}" type="presOf" srcId="{7E2138D4-A645-4316-9795-BC93B21E67F7}" destId="{87FA74DC-F214-4573-B039-EC1759C72892}" srcOrd="0" destOrd="0" presId="urn:microsoft.com/office/officeart/2005/8/layout/chevron1"/>
    <dgm:cxn modelId="{257393BF-AB23-45B9-AEBB-C9DD8EE2F0FE}" srcId="{384C814A-7D51-41D9-B3E1-F5B8F9176E3A}" destId="{8BE7F522-17BB-47E6-A440-032F6B6BFCB2}" srcOrd="6" destOrd="0" parTransId="{FD2F1282-B99B-4004-A3D3-387FBEF16B6A}" sibTransId="{B9C272F1-4D4C-4623-87AD-1E418B53830F}"/>
    <dgm:cxn modelId="{D7F63C34-952B-49B6-BAB0-DFDB9428DB5E}" srcId="{384C814A-7D51-41D9-B3E1-F5B8F9176E3A}" destId="{5419A2A3-FADC-44D6-AC36-364925597BDA}" srcOrd="5" destOrd="0" parTransId="{8EB0B133-B32B-401C-9E2B-77A40212C31D}" sibTransId="{318D3317-6490-47EB-BAEB-8317CB187315}"/>
    <dgm:cxn modelId="{1CC1F936-9775-4932-8C13-375EE0623730}" srcId="{384C814A-7D51-41D9-B3E1-F5B8F9176E3A}" destId="{7E2138D4-A645-4316-9795-BC93B21E67F7}" srcOrd="4" destOrd="0" parTransId="{7486E91E-A2FA-40EC-86EA-DEF2D73674C2}" sibTransId="{5805A53F-5A0F-4B49-9571-4B9F4F12DBD8}"/>
    <dgm:cxn modelId="{5D74A3A9-D6DC-461F-9EDE-1DBF3B669FAF}" type="presOf" srcId="{3E597FBC-2A56-4026-8902-94507EA2103F}" destId="{D6299A5F-7528-4035-AFAD-650C13900A8B}" srcOrd="0" destOrd="0" presId="urn:microsoft.com/office/officeart/2005/8/layout/chevron1"/>
    <dgm:cxn modelId="{3A017666-EED9-4050-8783-6B577CEF51E5}" srcId="{384C814A-7D51-41D9-B3E1-F5B8F9176E3A}" destId="{8243B6FD-26E6-4900-B591-84CE7BD00A9A}" srcOrd="3" destOrd="0" parTransId="{42FD82AD-2CC3-4854-818E-893F3597C26A}" sibTransId="{9D694702-48DF-485A-9CEB-5C8EC1158AAA}"/>
    <dgm:cxn modelId="{0F0F97F9-4B1E-4B58-9B7B-85244234146A}" srcId="{384C814A-7D51-41D9-B3E1-F5B8F9176E3A}" destId="{D26F1D23-0D45-478F-89AA-B8A3D9F85873}" srcOrd="0" destOrd="0" parTransId="{DF636263-C74E-4B53-A337-492A6E98E92C}" sibTransId="{F6E4F730-71AB-42BA-BB3D-B5016FF06906}"/>
    <dgm:cxn modelId="{A5A20F75-6B1C-4115-822D-3461493DDE8A}" srcId="{384C814A-7D51-41D9-B3E1-F5B8F9176E3A}" destId="{3E597FBC-2A56-4026-8902-94507EA2103F}" srcOrd="2" destOrd="0" parTransId="{46880B61-6221-4427-9B57-2F79F04176E2}" sibTransId="{F0759BAB-77D4-4A0B-AF9B-EBEA36E16F07}"/>
    <dgm:cxn modelId="{5879A4DC-DE84-4841-8455-458C3FAC7F82}" type="presOf" srcId="{E882CFF4-830B-4E29-A2D8-F506105B905D}" destId="{112ECFA5-9B18-4B80-94BF-BA5DC5D19148}" srcOrd="0" destOrd="0" presId="urn:microsoft.com/office/officeart/2005/8/layout/chevron1"/>
    <dgm:cxn modelId="{45B134AF-86A8-481D-AB84-AC034EABE202}" type="presOf" srcId="{5419A2A3-FADC-44D6-AC36-364925597BDA}" destId="{92B225C8-F2EF-44FD-BD98-2E273E21D541}" srcOrd="0" destOrd="0" presId="urn:microsoft.com/office/officeart/2005/8/layout/chevron1"/>
    <dgm:cxn modelId="{6366A3EB-8B0A-46BA-8D0B-0F89CDC795F1}" type="presOf" srcId="{8243B6FD-26E6-4900-B591-84CE7BD00A9A}" destId="{099689ED-983B-4967-B2B3-227075EB7195}" srcOrd="0" destOrd="0" presId="urn:microsoft.com/office/officeart/2005/8/layout/chevron1"/>
    <dgm:cxn modelId="{CBC21CB4-9535-46E2-8DC1-AFEAA5172759}" type="presOf" srcId="{8BE7F522-17BB-47E6-A440-032F6B6BFCB2}" destId="{FE5991B1-E76A-4CAF-B4CC-DF71AA6C193A}" srcOrd="0" destOrd="0" presId="urn:microsoft.com/office/officeart/2005/8/layout/chevron1"/>
    <dgm:cxn modelId="{A3DACA3C-299E-4DB8-A54B-034DB97E074C}" type="presOf" srcId="{D26F1D23-0D45-478F-89AA-B8A3D9F85873}" destId="{7AA4E331-2402-4E2D-BA17-E9BB35A17616}" srcOrd="0" destOrd="0" presId="urn:microsoft.com/office/officeart/2005/8/layout/chevron1"/>
    <dgm:cxn modelId="{EE32B9FC-521E-4F5A-9BC7-8EDB1CB7BBAD}" type="presParOf" srcId="{FE831702-8116-44E5-84F7-4728A1406D73}" destId="{7AA4E331-2402-4E2D-BA17-E9BB35A17616}" srcOrd="0" destOrd="0" presId="urn:microsoft.com/office/officeart/2005/8/layout/chevron1"/>
    <dgm:cxn modelId="{E62D2DD2-1D1F-4515-8FC3-48EDB15468EE}" type="presParOf" srcId="{FE831702-8116-44E5-84F7-4728A1406D73}" destId="{318B259F-C18E-4D25-BAD6-89E738268079}" srcOrd="1" destOrd="0" presId="urn:microsoft.com/office/officeart/2005/8/layout/chevron1"/>
    <dgm:cxn modelId="{A15FDCAC-DBBC-4F5D-89B7-CB3139BCD104}" type="presParOf" srcId="{FE831702-8116-44E5-84F7-4728A1406D73}" destId="{112ECFA5-9B18-4B80-94BF-BA5DC5D19148}" srcOrd="2" destOrd="0" presId="urn:microsoft.com/office/officeart/2005/8/layout/chevron1"/>
    <dgm:cxn modelId="{1F24648B-4550-4869-A572-61BEA8BDC96C}" type="presParOf" srcId="{FE831702-8116-44E5-84F7-4728A1406D73}" destId="{38E72DD6-CDEC-48C6-9826-B78B948D54AB}" srcOrd="3" destOrd="0" presId="urn:microsoft.com/office/officeart/2005/8/layout/chevron1"/>
    <dgm:cxn modelId="{9C9332A5-B2BF-4312-830B-F8CCE5451013}" type="presParOf" srcId="{FE831702-8116-44E5-84F7-4728A1406D73}" destId="{D6299A5F-7528-4035-AFAD-650C13900A8B}" srcOrd="4" destOrd="0" presId="urn:microsoft.com/office/officeart/2005/8/layout/chevron1"/>
    <dgm:cxn modelId="{8C476173-1C82-46E8-A0F9-FF19CE08CE84}" type="presParOf" srcId="{FE831702-8116-44E5-84F7-4728A1406D73}" destId="{4FDE839C-CF91-4486-951F-E59A8F1FB1A4}" srcOrd="5" destOrd="0" presId="urn:microsoft.com/office/officeart/2005/8/layout/chevron1"/>
    <dgm:cxn modelId="{6F4A38AD-A7F3-490B-AB21-71066A73FA7B}" type="presParOf" srcId="{FE831702-8116-44E5-84F7-4728A1406D73}" destId="{099689ED-983B-4967-B2B3-227075EB7195}" srcOrd="6" destOrd="0" presId="urn:microsoft.com/office/officeart/2005/8/layout/chevron1"/>
    <dgm:cxn modelId="{AB2CD410-41CF-4663-ACC8-4AB6B46EE163}" type="presParOf" srcId="{FE831702-8116-44E5-84F7-4728A1406D73}" destId="{F52136F7-3C42-4D42-A5EF-FA75FB9D58DF}" srcOrd="7" destOrd="0" presId="urn:microsoft.com/office/officeart/2005/8/layout/chevron1"/>
    <dgm:cxn modelId="{B3F5BC34-8C55-454B-B6E9-9C1A96037468}" type="presParOf" srcId="{FE831702-8116-44E5-84F7-4728A1406D73}" destId="{87FA74DC-F214-4573-B039-EC1759C72892}" srcOrd="8" destOrd="0" presId="urn:microsoft.com/office/officeart/2005/8/layout/chevron1"/>
    <dgm:cxn modelId="{1A084DB1-8015-4134-897A-60253D1A2555}" type="presParOf" srcId="{FE831702-8116-44E5-84F7-4728A1406D73}" destId="{0E3E4BA4-DBEB-45AC-BF69-F79536196F9C}" srcOrd="9" destOrd="0" presId="urn:microsoft.com/office/officeart/2005/8/layout/chevron1"/>
    <dgm:cxn modelId="{5759A1DB-5C39-47D4-AB49-F6B11AB69598}" type="presParOf" srcId="{FE831702-8116-44E5-84F7-4728A1406D73}" destId="{92B225C8-F2EF-44FD-BD98-2E273E21D541}" srcOrd="10" destOrd="0" presId="urn:microsoft.com/office/officeart/2005/8/layout/chevron1"/>
    <dgm:cxn modelId="{FC42A3B4-A40E-4DAB-B3FE-C9FF1E6C3353}" type="presParOf" srcId="{FE831702-8116-44E5-84F7-4728A1406D73}" destId="{3A91B975-2BDD-4F85-A529-A1A02D59D079}" srcOrd="11" destOrd="0" presId="urn:microsoft.com/office/officeart/2005/8/layout/chevron1"/>
    <dgm:cxn modelId="{F5880FB3-54FF-416C-BABB-9AC89661C569}" type="presParOf" srcId="{FE831702-8116-44E5-84F7-4728A1406D73}" destId="{FE5991B1-E76A-4CAF-B4CC-DF71AA6C193A}"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a:solidFill>
          <a:schemeClr val="tx1">
            <a:lumMod val="50000"/>
            <a:lumOff val="50000"/>
          </a:schemeClr>
        </a:solidFill>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E3895C47-44DF-41D5-A95E-E48B5728897D}" type="presOf" srcId="{384C814A-7D51-41D9-B3E1-F5B8F9176E3A}" destId="{FE831702-8116-44E5-84F7-4728A1406D73}" srcOrd="0" destOrd="0" presId="urn:microsoft.com/office/officeart/2005/8/layout/chevron1"/>
    <dgm:cxn modelId="{8357BEFF-6EBC-48B3-AE3D-C4B801B98489}" type="presOf" srcId="{D26F1D23-0D45-478F-89AA-B8A3D9F85873}" destId="{7AA4E331-2402-4E2D-BA17-E9BB35A17616}"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27BC5A7C-C39B-4F53-A75E-6B82B7D19D20}" type="presOf" srcId="{E882CFF4-830B-4E29-A2D8-F506105B905D}" destId="{112ECFA5-9B18-4B80-94BF-BA5DC5D19148}" srcOrd="0" destOrd="0" presId="urn:microsoft.com/office/officeart/2005/8/layout/chevron1"/>
    <dgm:cxn modelId="{0F0F97F9-4B1E-4B58-9B7B-85244234146A}" srcId="{384C814A-7D51-41D9-B3E1-F5B8F9176E3A}" destId="{D26F1D23-0D45-478F-89AA-B8A3D9F85873}" srcOrd="0" destOrd="0" parTransId="{DF636263-C74E-4B53-A337-492A6E98E92C}" sibTransId="{F6E4F730-71AB-42BA-BB3D-B5016FF06906}"/>
    <dgm:cxn modelId="{BB5EF868-B5AF-41D5-901B-FC0EE324651E}" type="presOf" srcId="{3E597FBC-2A56-4026-8902-94507EA2103F}" destId="{D6299A5F-7528-4035-AFAD-650C13900A8B}" srcOrd="0" destOrd="0" presId="urn:microsoft.com/office/officeart/2005/8/layout/chevron1"/>
    <dgm:cxn modelId="{A5A20F75-6B1C-4115-822D-3461493DDE8A}" srcId="{384C814A-7D51-41D9-B3E1-F5B8F9176E3A}" destId="{3E597FBC-2A56-4026-8902-94507EA2103F}" srcOrd="2" destOrd="0" parTransId="{46880B61-6221-4427-9B57-2F79F04176E2}" sibTransId="{F0759BAB-77D4-4A0B-AF9B-EBEA36E16F07}"/>
    <dgm:cxn modelId="{265AB3E7-296A-4D21-8741-87F177B971DD}" type="presParOf" srcId="{FE831702-8116-44E5-84F7-4728A1406D73}" destId="{7AA4E331-2402-4E2D-BA17-E9BB35A17616}" srcOrd="0" destOrd="0" presId="urn:microsoft.com/office/officeart/2005/8/layout/chevron1"/>
    <dgm:cxn modelId="{18224CA8-EAB1-4502-BA5E-DED6F0782ABA}" type="presParOf" srcId="{FE831702-8116-44E5-84F7-4728A1406D73}" destId="{318B259F-C18E-4D25-BAD6-89E738268079}" srcOrd="1" destOrd="0" presId="urn:microsoft.com/office/officeart/2005/8/layout/chevron1"/>
    <dgm:cxn modelId="{F5A85B72-0243-41AC-872D-103AC7551F7D}" type="presParOf" srcId="{FE831702-8116-44E5-84F7-4728A1406D73}" destId="{112ECFA5-9B18-4B80-94BF-BA5DC5D19148}" srcOrd="2" destOrd="0" presId="urn:microsoft.com/office/officeart/2005/8/layout/chevron1"/>
    <dgm:cxn modelId="{F4F265B3-E525-40AF-A68C-27BABD68DC6B}" type="presParOf" srcId="{FE831702-8116-44E5-84F7-4728A1406D73}" destId="{38E72DD6-CDEC-48C6-9826-B78B948D54AB}" srcOrd="3" destOrd="0" presId="urn:microsoft.com/office/officeart/2005/8/layout/chevron1"/>
    <dgm:cxn modelId="{F54EC130-D0FA-44D7-9D06-44C027E23FAF}"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a:solidFill>
          <a:schemeClr val="tx1">
            <a:lumMod val="50000"/>
            <a:lumOff val="50000"/>
          </a:schemeClr>
        </a:solidFill>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5A952399-1B5C-40DA-9941-99EB77F9D49B}" type="presOf" srcId="{D26F1D23-0D45-478F-89AA-B8A3D9F85873}" destId="{7AA4E331-2402-4E2D-BA17-E9BB35A17616}"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EDD65718-DFC9-439A-8A95-97885E87A474}" type="presOf" srcId="{3E597FBC-2A56-4026-8902-94507EA2103F}" destId="{D6299A5F-7528-4035-AFAD-650C13900A8B}" srcOrd="0" destOrd="0" presId="urn:microsoft.com/office/officeart/2005/8/layout/chevron1"/>
    <dgm:cxn modelId="{0F0F97F9-4B1E-4B58-9B7B-85244234146A}" srcId="{384C814A-7D51-41D9-B3E1-F5B8F9176E3A}" destId="{D26F1D23-0D45-478F-89AA-B8A3D9F85873}" srcOrd="0" destOrd="0" parTransId="{DF636263-C74E-4B53-A337-492A6E98E92C}" sibTransId="{F6E4F730-71AB-42BA-BB3D-B5016FF06906}"/>
    <dgm:cxn modelId="{A5A20F75-6B1C-4115-822D-3461493DDE8A}" srcId="{384C814A-7D51-41D9-B3E1-F5B8F9176E3A}" destId="{3E597FBC-2A56-4026-8902-94507EA2103F}" srcOrd="2" destOrd="0" parTransId="{46880B61-6221-4427-9B57-2F79F04176E2}" sibTransId="{F0759BAB-77D4-4A0B-AF9B-EBEA36E16F07}"/>
    <dgm:cxn modelId="{70E512B8-D3D3-4AD2-BCD4-F35084F19253}" type="presOf" srcId="{384C814A-7D51-41D9-B3E1-F5B8F9176E3A}" destId="{FE831702-8116-44E5-84F7-4728A1406D73}" srcOrd="0" destOrd="0" presId="urn:microsoft.com/office/officeart/2005/8/layout/chevron1"/>
    <dgm:cxn modelId="{612CB25D-52D5-4B6D-BE0C-E39CEF5CC134}" type="presOf" srcId="{E882CFF4-830B-4E29-A2D8-F506105B905D}" destId="{112ECFA5-9B18-4B80-94BF-BA5DC5D19148}" srcOrd="0" destOrd="0" presId="urn:microsoft.com/office/officeart/2005/8/layout/chevron1"/>
    <dgm:cxn modelId="{40B98746-EEAE-4E45-89CA-BDFD09ADE217}" type="presParOf" srcId="{FE831702-8116-44E5-84F7-4728A1406D73}" destId="{7AA4E331-2402-4E2D-BA17-E9BB35A17616}" srcOrd="0" destOrd="0" presId="urn:microsoft.com/office/officeart/2005/8/layout/chevron1"/>
    <dgm:cxn modelId="{6A664138-4BA3-4345-A02B-56AE4B4F2696}" type="presParOf" srcId="{FE831702-8116-44E5-84F7-4728A1406D73}" destId="{318B259F-C18E-4D25-BAD6-89E738268079}" srcOrd="1" destOrd="0" presId="urn:microsoft.com/office/officeart/2005/8/layout/chevron1"/>
    <dgm:cxn modelId="{D9C3571E-1208-47D5-BCE0-F5A8B2937A43}" type="presParOf" srcId="{FE831702-8116-44E5-84F7-4728A1406D73}" destId="{112ECFA5-9B18-4B80-94BF-BA5DC5D19148}" srcOrd="2" destOrd="0" presId="urn:microsoft.com/office/officeart/2005/8/layout/chevron1"/>
    <dgm:cxn modelId="{98DA25A7-B312-481A-9078-980852755440}" type="presParOf" srcId="{FE831702-8116-44E5-84F7-4728A1406D73}" destId="{38E72DD6-CDEC-48C6-9826-B78B948D54AB}" srcOrd="3" destOrd="0" presId="urn:microsoft.com/office/officeart/2005/8/layout/chevron1"/>
    <dgm:cxn modelId="{28F22458-232C-416C-9F5E-D6F2887914C8}"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a:solidFill>
          <a:schemeClr val="tx1">
            <a:lumMod val="50000"/>
            <a:lumOff val="50000"/>
          </a:schemeClr>
        </a:solidFill>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842AA5D2-82AE-4AF1-9416-CB671E349E6F}" type="presOf" srcId="{384C814A-7D51-41D9-B3E1-F5B8F9176E3A}" destId="{FE831702-8116-44E5-84F7-4728A1406D73}" srcOrd="0" destOrd="0" presId="urn:microsoft.com/office/officeart/2005/8/layout/chevron1"/>
    <dgm:cxn modelId="{2FFBB92F-AE03-49AE-BD6C-87D16F8A990D}" type="presOf" srcId="{E882CFF4-830B-4E29-A2D8-F506105B905D}" destId="{112ECFA5-9B18-4B80-94BF-BA5DC5D19148}"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CC02A99E-2EFC-4B38-A183-D2C3DA050A14}" type="presOf" srcId="{D26F1D23-0D45-478F-89AA-B8A3D9F85873}" destId="{7AA4E331-2402-4E2D-BA17-E9BB35A17616}" srcOrd="0" destOrd="0" presId="urn:microsoft.com/office/officeart/2005/8/layout/chevron1"/>
    <dgm:cxn modelId="{3B9BDA5A-65DF-4C37-91D5-ADB10461AE48}" type="presOf" srcId="{3E597FBC-2A56-4026-8902-94507EA2103F}" destId="{D6299A5F-7528-4035-AFAD-650C13900A8B}" srcOrd="0" destOrd="0" presId="urn:microsoft.com/office/officeart/2005/8/layout/chevron1"/>
    <dgm:cxn modelId="{0F0F97F9-4B1E-4B58-9B7B-85244234146A}" srcId="{384C814A-7D51-41D9-B3E1-F5B8F9176E3A}" destId="{D26F1D23-0D45-478F-89AA-B8A3D9F85873}" srcOrd="0" destOrd="0" parTransId="{DF636263-C74E-4B53-A337-492A6E98E92C}" sibTransId="{F6E4F730-71AB-42BA-BB3D-B5016FF06906}"/>
    <dgm:cxn modelId="{A5A20F75-6B1C-4115-822D-3461493DDE8A}" srcId="{384C814A-7D51-41D9-B3E1-F5B8F9176E3A}" destId="{3E597FBC-2A56-4026-8902-94507EA2103F}" srcOrd="2" destOrd="0" parTransId="{46880B61-6221-4427-9B57-2F79F04176E2}" sibTransId="{F0759BAB-77D4-4A0B-AF9B-EBEA36E16F07}"/>
    <dgm:cxn modelId="{984FEE6C-6742-4939-BCF2-463E90D7BAD9}" type="presParOf" srcId="{FE831702-8116-44E5-84F7-4728A1406D73}" destId="{7AA4E331-2402-4E2D-BA17-E9BB35A17616}" srcOrd="0" destOrd="0" presId="urn:microsoft.com/office/officeart/2005/8/layout/chevron1"/>
    <dgm:cxn modelId="{F3F125A4-7D17-4976-9D18-910959B88316}" type="presParOf" srcId="{FE831702-8116-44E5-84F7-4728A1406D73}" destId="{318B259F-C18E-4D25-BAD6-89E738268079}" srcOrd="1" destOrd="0" presId="urn:microsoft.com/office/officeart/2005/8/layout/chevron1"/>
    <dgm:cxn modelId="{B84ADF29-39AE-47F1-B82C-12F6C60D7686}" type="presParOf" srcId="{FE831702-8116-44E5-84F7-4728A1406D73}" destId="{112ECFA5-9B18-4B80-94BF-BA5DC5D19148}" srcOrd="2" destOrd="0" presId="urn:microsoft.com/office/officeart/2005/8/layout/chevron1"/>
    <dgm:cxn modelId="{E2CAADA9-1433-4973-B871-D90E0F0EF1B9}" type="presParOf" srcId="{FE831702-8116-44E5-84F7-4728A1406D73}" destId="{38E72DD6-CDEC-48C6-9826-B78B948D54AB}" srcOrd="3" destOrd="0" presId="urn:microsoft.com/office/officeart/2005/8/layout/chevron1"/>
    <dgm:cxn modelId="{24B6465B-D619-4889-958D-8DCDB0532DE8}"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a:solidFill>
          <a:schemeClr val="tx1">
            <a:lumMod val="50000"/>
            <a:lumOff val="50000"/>
          </a:schemeClr>
        </a:solidFill>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8998ED04-B641-4A1D-848F-2E22E453A7D0}" type="presOf" srcId="{384C814A-7D51-41D9-B3E1-F5B8F9176E3A}" destId="{FE831702-8116-44E5-84F7-4728A1406D73}" srcOrd="0" destOrd="0" presId="urn:microsoft.com/office/officeart/2005/8/layout/chevron1"/>
    <dgm:cxn modelId="{A5A20F75-6B1C-4115-822D-3461493DDE8A}" srcId="{384C814A-7D51-41D9-B3E1-F5B8F9176E3A}" destId="{3E597FBC-2A56-4026-8902-94507EA2103F}" srcOrd="2" destOrd="0" parTransId="{46880B61-6221-4427-9B57-2F79F04176E2}" sibTransId="{F0759BAB-77D4-4A0B-AF9B-EBEA36E16F07}"/>
    <dgm:cxn modelId="{0F0F97F9-4B1E-4B58-9B7B-85244234146A}" srcId="{384C814A-7D51-41D9-B3E1-F5B8F9176E3A}" destId="{D26F1D23-0D45-478F-89AA-B8A3D9F85873}" srcOrd="0" destOrd="0" parTransId="{DF636263-C74E-4B53-A337-492A6E98E92C}" sibTransId="{F6E4F730-71AB-42BA-BB3D-B5016FF06906}"/>
    <dgm:cxn modelId="{C1289636-48BD-4626-AACF-95C4166F25AE}" srcId="{384C814A-7D51-41D9-B3E1-F5B8F9176E3A}" destId="{E882CFF4-830B-4E29-A2D8-F506105B905D}" srcOrd="1" destOrd="0" parTransId="{E2383F65-CC68-4053-9C29-5D906CA1DD9F}" sibTransId="{5A0AAC3A-2599-40B1-AC8B-29A08F6F86C9}"/>
    <dgm:cxn modelId="{75FE98E2-41D5-4FD4-AA32-9D2523D275A0}" type="presOf" srcId="{E882CFF4-830B-4E29-A2D8-F506105B905D}" destId="{112ECFA5-9B18-4B80-94BF-BA5DC5D19148}" srcOrd="0" destOrd="0" presId="urn:microsoft.com/office/officeart/2005/8/layout/chevron1"/>
    <dgm:cxn modelId="{B2A70264-D575-4088-A30B-8B29959A252D}" type="presOf" srcId="{3E597FBC-2A56-4026-8902-94507EA2103F}" destId="{D6299A5F-7528-4035-AFAD-650C13900A8B}" srcOrd="0" destOrd="0" presId="urn:microsoft.com/office/officeart/2005/8/layout/chevron1"/>
    <dgm:cxn modelId="{7EC4F2A5-487D-4DC8-871B-21209C644E2F}" type="presOf" srcId="{D26F1D23-0D45-478F-89AA-B8A3D9F85873}" destId="{7AA4E331-2402-4E2D-BA17-E9BB35A17616}" srcOrd="0" destOrd="0" presId="urn:microsoft.com/office/officeart/2005/8/layout/chevron1"/>
    <dgm:cxn modelId="{B9388D05-7374-4F13-A7DE-D41CD659A27A}" type="presParOf" srcId="{FE831702-8116-44E5-84F7-4728A1406D73}" destId="{7AA4E331-2402-4E2D-BA17-E9BB35A17616}" srcOrd="0" destOrd="0" presId="urn:microsoft.com/office/officeart/2005/8/layout/chevron1"/>
    <dgm:cxn modelId="{83096763-07E5-4E22-98F4-8F07F65E3D48}" type="presParOf" srcId="{FE831702-8116-44E5-84F7-4728A1406D73}" destId="{318B259F-C18E-4D25-BAD6-89E738268079}" srcOrd="1" destOrd="0" presId="urn:microsoft.com/office/officeart/2005/8/layout/chevron1"/>
    <dgm:cxn modelId="{EA8D2A18-62C5-475D-980C-8382271FFAE2}" type="presParOf" srcId="{FE831702-8116-44E5-84F7-4728A1406D73}" destId="{112ECFA5-9B18-4B80-94BF-BA5DC5D19148}" srcOrd="2" destOrd="0" presId="urn:microsoft.com/office/officeart/2005/8/layout/chevron1"/>
    <dgm:cxn modelId="{7373888B-4A89-4799-89C9-6A4D40595BC2}" type="presParOf" srcId="{FE831702-8116-44E5-84F7-4728A1406D73}" destId="{38E72DD6-CDEC-48C6-9826-B78B948D54AB}" srcOrd="3" destOrd="0" presId="urn:microsoft.com/office/officeart/2005/8/layout/chevron1"/>
    <dgm:cxn modelId="{C2BAD1B9-B610-446D-B031-33039F5C8366}"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a:solidFill>
          <a:schemeClr val="tx1">
            <a:lumMod val="50000"/>
            <a:lumOff val="50000"/>
          </a:schemeClr>
        </a:solidFill>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718C0494-00AA-4F36-BC2B-94C207F2CFEC}" type="presOf" srcId="{E882CFF4-830B-4E29-A2D8-F506105B905D}" destId="{112ECFA5-9B18-4B80-94BF-BA5DC5D19148}" srcOrd="0" destOrd="0" presId="urn:microsoft.com/office/officeart/2005/8/layout/chevron1"/>
    <dgm:cxn modelId="{3B2F3248-FED6-431E-B0D5-F22FB3454A46}" type="presOf" srcId="{3E597FBC-2A56-4026-8902-94507EA2103F}" destId="{D6299A5F-7528-4035-AFAD-650C13900A8B}"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1AAB6823-24FB-44D3-AB68-83F3CC6E4183}" type="presOf" srcId="{D26F1D23-0D45-478F-89AA-B8A3D9F85873}" destId="{7AA4E331-2402-4E2D-BA17-E9BB35A17616}" srcOrd="0" destOrd="0" presId="urn:microsoft.com/office/officeart/2005/8/layout/chevron1"/>
    <dgm:cxn modelId="{62D9C765-C08B-4316-B427-8B8FA9467911}" type="presOf" srcId="{384C814A-7D51-41D9-B3E1-F5B8F9176E3A}" destId="{FE831702-8116-44E5-84F7-4728A1406D73}" srcOrd="0" destOrd="0" presId="urn:microsoft.com/office/officeart/2005/8/layout/chevron1"/>
    <dgm:cxn modelId="{0F0F97F9-4B1E-4B58-9B7B-85244234146A}" srcId="{384C814A-7D51-41D9-B3E1-F5B8F9176E3A}" destId="{D26F1D23-0D45-478F-89AA-B8A3D9F85873}" srcOrd="0" destOrd="0" parTransId="{DF636263-C74E-4B53-A337-492A6E98E92C}" sibTransId="{F6E4F730-71AB-42BA-BB3D-B5016FF06906}"/>
    <dgm:cxn modelId="{A5A20F75-6B1C-4115-822D-3461493DDE8A}" srcId="{384C814A-7D51-41D9-B3E1-F5B8F9176E3A}" destId="{3E597FBC-2A56-4026-8902-94507EA2103F}" srcOrd="2" destOrd="0" parTransId="{46880B61-6221-4427-9B57-2F79F04176E2}" sibTransId="{F0759BAB-77D4-4A0B-AF9B-EBEA36E16F07}"/>
    <dgm:cxn modelId="{E84F4AB0-5C5B-4ECB-BB42-8872BD58287F}" type="presParOf" srcId="{FE831702-8116-44E5-84F7-4728A1406D73}" destId="{7AA4E331-2402-4E2D-BA17-E9BB35A17616}" srcOrd="0" destOrd="0" presId="urn:microsoft.com/office/officeart/2005/8/layout/chevron1"/>
    <dgm:cxn modelId="{17A90040-AC13-42CD-B1A0-F3E888760FA1}" type="presParOf" srcId="{FE831702-8116-44E5-84F7-4728A1406D73}" destId="{318B259F-C18E-4D25-BAD6-89E738268079}" srcOrd="1" destOrd="0" presId="urn:microsoft.com/office/officeart/2005/8/layout/chevron1"/>
    <dgm:cxn modelId="{8BCA649A-CA08-4A27-8475-CC037CA5F327}" type="presParOf" srcId="{FE831702-8116-44E5-84F7-4728A1406D73}" destId="{112ECFA5-9B18-4B80-94BF-BA5DC5D19148}" srcOrd="2" destOrd="0" presId="urn:microsoft.com/office/officeart/2005/8/layout/chevron1"/>
    <dgm:cxn modelId="{9241E83B-FF9D-47E2-B892-94FB0D873A8B}" type="presParOf" srcId="{FE831702-8116-44E5-84F7-4728A1406D73}" destId="{38E72DD6-CDEC-48C6-9826-B78B948D54AB}" srcOrd="3" destOrd="0" presId="urn:microsoft.com/office/officeart/2005/8/layout/chevron1"/>
    <dgm:cxn modelId="{84F0F0B5-546B-48A2-A4BE-DC3B89306194}"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a:solidFill>
          <a:schemeClr val="tx1">
            <a:lumMod val="50000"/>
            <a:lumOff val="50000"/>
          </a:schemeClr>
        </a:solidFill>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A5A20F75-6B1C-4115-822D-3461493DDE8A}" srcId="{384C814A-7D51-41D9-B3E1-F5B8F9176E3A}" destId="{3E597FBC-2A56-4026-8902-94507EA2103F}" srcOrd="2" destOrd="0" parTransId="{46880B61-6221-4427-9B57-2F79F04176E2}" sibTransId="{F0759BAB-77D4-4A0B-AF9B-EBEA36E16F07}"/>
    <dgm:cxn modelId="{0F0F97F9-4B1E-4B58-9B7B-85244234146A}" srcId="{384C814A-7D51-41D9-B3E1-F5B8F9176E3A}" destId="{D26F1D23-0D45-478F-89AA-B8A3D9F85873}" srcOrd="0" destOrd="0" parTransId="{DF636263-C74E-4B53-A337-492A6E98E92C}" sibTransId="{F6E4F730-71AB-42BA-BB3D-B5016FF06906}"/>
    <dgm:cxn modelId="{AF4F91AE-A429-4A7A-875F-CEF089189A1D}" type="presOf" srcId="{384C814A-7D51-41D9-B3E1-F5B8F9176E3A}" destId="{FE831702-8116-44E5-84F7-4728A1406D73}"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5E8D0435-55CC-4495-A81C-F69EFA5643A9}" type="presOf" srcId="{D26F1D23-0D45-478F-89AA-B8A3D9F85873}" destId="{7AA4E331-2402-4E2D-BA17-E9BB35A17616}" srcOrd="0" destOrd="0" presId="urn:microsoft.com/office/officeart/2005/8/layout/chevron1"/>
    <dgm:cxn modelId="{051FE3EA-0194-4138-A79D-AFC2DCAE17DA}" type="presOf" srcId="{3E597FBC-2A56-4026-8902-94507EA2103F}" destId="{D6299A5F-7528-4035-AFAD-650C13900A8B}" srcOrd="0" destOrd="0" presId="urn:microsoft.com/office/officeart/2005/8/layout/chevron1"/>
    <dgm:cxn modelId="{B79E6C53-E3CA-47D4-9C0F-A3FC78EEDBB1}" type="presOf" srcId="{E882CFF4-830B-4E29-A2D8-F506105B905D}" destId="{112ECFA5-9B18-4B80-94BF-BA5DC5D19148}" srcOrd="0" destOrd="0" presId="urn:microsoft.com/office/officeart/2005/8/layout/chevron1"/>
    <dgm:cxn modelId="{4DAE0745-567E-4CED-ACCF-77DBFBEFC2D6}" type="presParOf" srcId="{FE831702-8116-44E5-84F7-4728A1406D73}" destId="{7AA4E331-2402-4E2D-BA17-E9BB35A17616}" srcOrd="0" destOrd="0" presId="urn:microsoft.com/office/officeart/2005/8/layout/chevron1"/>
    <dgm:cxn modelId="{A07C9BA4-C08C-474D-8591-F523AD9B6D2B}" type="presParOf" srcId="{FE831702-8116-44E5-84F7-4728A1406D73}" destId="{318B259F-C18E-4D25-BAD6-89E738268079}" srcOrd="1" destOrd="0" presId="urn:microsoft.com/office/officeart/2005/8/layout/chevron1"/>
    <dgm:cxn modelId="{3F912041-8BB2-4869-8B1F-B127EC90DD1A}" type="presParOf" srcId="{FE831702-8116-44E5-84F7-4728A1406D73}" destId="{112ECFA5-9B18-4B80-94BF-BA5DC5D19148}" srcOrd="2" destOrd="0" presId="urn:microsoft.com/office/officeart/2005/8/layout/chevron1"/>
    <dgm:cxn modelId="{A55A46DC-7661-43BF-8F0F-A34689846767}" type="presParOf" srcId="{FE831702-8116-44E5-84F7-4728A1406D73}" destId="{38E72DD6-CDEC-48C6-9826-B78B948D54AB}" srcOrd="3" destOrd="0" presId="urn:microsoft.com/office/officeart/2005/8/layout/chevron1"/>
    <dgm:cxn modelId="{6028ED2F-2A7B-4E77-89ED-41449B553675}"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a:solidFill>
          <a:schemeClr val="tx1">
            <a:lumMod val="50000"/>
            <a:lumOff val="50000"/>
          </a:schemeClr>
        </a:solidFill>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DEDEC0C3-9C2A-4916-A685-B72B4FC58738}" type="presOf" srcId="{384C814A-7D51-41D9-B3E1-F5B8F9176E3A}" destId="{FE831702-8116-44E5-84F7-4728A1406D73}" srcOrd="0" destOrd="0" presId="urn:microsoft.com/office/officeart/2005/8/layout/chevron1"/>
    <dgm:cxn modelId="{F699A14D-22F4-4B60-9899-35EB2BE00F2A}" type="presOf" srcId="{3E597FBC-2A56-4026-8902-94507EA2103F}" destId="{D6299A5F-7528-4035-AFAD-650C13900A8B}"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556C2D89-FBD6-484E-B23E-C0D223DC0073}" type="presOf" srcId="{E882CFF4-830B-4E29-A2D8-F506105B905D}" destId="{112ECFA5-9B18-4B80-94BF-BA5DC5D19148}" srcOrd="0" destOrd="0" presId="urn:microsoft.com/office/officeart/2005/8/layout/chevron1"/>
    <dgm:cxn modelId="{CD135A85-1065-4E34-B80B-3BFE1F74F700}" type="presOf" srcId="{D26F1D23-0D45-478F-89AA-B8A3D9F85873}" destId="{7AA4E331-2402-4E2D-BA17-E9BB35A17616}" srcOrd="0" destOrd="0" presId="urn:microsoft.com/office/officeart/2005/8/layout/chevron1"/>
    <dgm:cxn modelId="{0F0F97F9-4B1E-4B58-9B7B-85244234146A}" srcId="{384C814A-7D51-41D9-B3E1-F5B8F9176E3A}" destId="{D26F1D23-0D45-478F-89AA-B8A3D9F85873}" srcOrd="0" destOrd="0" parTransId="{DF636263-C74E-4B53-A337-492A6E98E92C}" sibTransId="{F6E4F730-71AB-42BA-BB3D-B5016FF06906}"/>
    <dgm:cxn modelId="{A5A20F75-6B1C-4115-822D-3461493DDE8A}" srcId="{384C814A-7D51-41D9-B3E1-F5B8F9176E3A}" destId="{3E597FBC-2A56-4026-8902-94507EA2103F}" srcOrd="2" destOrd="0" parTransId="{46880B61-6221-4427-9B57-2F79F04176E2}" sibTransId="{F0759BAB-77D4-4A0B-AF9B-EBEA36E16F07}"/>
    <dgm:cxn modelId="{BE5E351D-5F92-4392-BE1F-18546386CA56}" type="presParOf" srcId="{FE831702-8116-44E5-84F7-4728A1406D73}" destId="{7AA4E331-2402-4E2D-BA17-E9BB35A17616}" srcOrd="0" destOrd="0" presId="urn:microsoft.com/office/officeart/2005/8/layout/chevron1"/>
    <dgm:cxn modelId="{274DCFF8-AE7E-4345-9435-2BE6CAE31287}" type="presParOf" srcId="{FE831702-8116-44E5-84F7-4728A1406D73}" destId="{318B259F-C18E-4D25-BAD6-89E738268079}" srcOrd="1" destOrd="0" presId="urn:microsoft.com/office/officeart/2005/8/layout/chevron1"/>
    <dgm:cxn modelId="{2CD25E4C-4DC8-4C9C-8B76-F9D2E549D6B0}" type="presParOf" srcId="{FE831702-8116-44E5-84F7-4728A1406D73}" destId="{112ECFA5-9B18-4B80-94BF-BA5DC5D19148}" srcOrd="2" destOrd="0" presId="urn:microsoft.com/office/officeart/2005/8/layout/chevron1"/>
    <dgm:cxn modelId="{241FECDC-72C8-4739-9098-961225227663}" type="presParOf" srcId="{FE831702-8116-44E5-84F7-4728A1406D73}" destId="{38E72DD6-CDEC-48C6-9826-B78B948D54AB}" srcOrd="3" destOrd="0" presId="urn:microsoft.com/office/officeart/2005/8/layout/chevron1"/>
    <dgm:cxn modelId="{FD61A978-2D67-4E8D-9D3E-5A92F46B2B37}"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a:solidFill>
          <a:schemeClr val="tx1">
            <a:lumMod val="50000"/>
            <a:lumOff val="50000"/>
          </a:schemeClr>
        </a:solidFill>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A7504A6A-068A-4D14-8A07-55B52D80FBE0}" type="presOf" srcId="{D26F1D23-0D45-478F-89AA-B8A3D9F85873}" destId="{7AA4E331-2402-4E2D-BA17-E9BB35A17616}" srcOrd="0" destOrd="0" presId="urn:microsoft.com/office/officeart/2005/8/layout/chevron1"/>
    <dgm:cxn modelId="{444B9306-8110-4831-BBE5-E70EBE4A4E15}" type="presOf" srcId="{3E597FBC-2A56-4026-8902-94507EA2103F}" destId="{D6299A5F-7528-4035-AFAD-650C13900A8B}" srcOrd="0" destOrd="0" presId="urn:microsoft.com/office/officeart/2005/8/layout/chevron1"/>
    <dgm:cxn modelId="{DD4100AF-08B4-4F2A-BB9C-D8C4A50EF0F1}" type="presOf" srcId="{E882CFF4-830B-4E29-A2D8-F506105B905D}" destId="{112ECFA5-9B18-4B80-94BF-BA5DC5D19148}"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19A75D0D-8082-4CEA-8D10-5373312865DB}" type="presOf" srcId="{384C814A-7D51-41D9-B3E1-F5B8F9176E3A}" destId="{FE831702-8116-44E5-84F7-4728A1406D73}" srcOrd="0" destOrd="0" presId="urn:microsoft.com/office/officeart/2005/8/layout/chevron1"/>
    <dgm:cxn modelId="{0F0F97F9-4B1E-4B58-9B7B-85244234146A}" srcId="{384C814A-7D51-41D9-B3E1-F5B8F9176E3A}" destId="{D26F1D23-0D45-478F-89AA-B8A3D9F85873}" srcOrd="0" destOrd="0" parTransId="{DF636263-C74E-4B53-A337-492A6E98E92C}" sibTransId="{F6E4F730-71AB-42BA-BB3D-B5016FF06906}"/>
    <dgm:cxn modelId="{A5A20F75-6B1C-4115-822D-3461493DDE8A}" srcId="{384C814A-7D51-41D9-B3E1-F5B8F9176E3A}" destId="{3E597FBC-2A56-4026-8902-94507EA2103F}" srcOrd="2" destOrd="0" parTransId="{46880B61-6221-4427-9B57-2F79F04176E2}" sibTransId="{F0759BAB-77D4-4A0B-AF9B-EBEA36E16F07}"/>
    <dgm:cxn modelId="{8186DFAD-0D81-4380-9EB0-7878A278C6F7}" type="presParOf" srcId="{FE831702-8116-44E5-84F7-4728A1406D73}" destId="{7AA4E331-2402-4E2D-BA17-E9BB35A17616}" srcOrd="0" destOrd="0" presId="urn:microsoft.com/office/officeart/2005/8/layout/chevron1"/>
    <dgm:cxn modelId="{FA376225-46A1-40C3-B0F3-991D52002B58}" type="presParOf" srcId="{FE831702-8116-44E5-84F7-4728A1406D73}" destId="{318B259F-C18E-4D25-BAD6-89E738268079}" srcOrd="1" destOrd="0" presId="urn:microsoft.com/office/officeart/2005/8/layout/chevron1"/>
    <dgm:cxn modelId="{647EE2D8-ED93-4628-ADCC-37379DDFE6A8}" type="presParOf" srcId="{FE831702-8116-44E5-84F7-4728A1406D73}" destId="{112ECFA5-9B18-4B80-94BF-BA5DC5D19148}" srcOrd="2" destOrd="0" presId="urn:microsoft.com/office/officeart/2005/8/layout/chevron1"/>
    <dgm:cxn modelId="{9CDA083E-F8C0-44D2-B3FC-88126AB9E24E}" type="presParOf" srcId="{FE831702-8116-44E5-84F7-4728A1406D73}" destId="{38E72DD6-CDEC-48C6-9826-B78B948D54AB}" srcOrd="3" destOrd="0" presId="urn:microsoft.com/office/officeart/2005/8/layout/chevron1"/>
    <dgm:cxn modelId="{EE8DA716-6A5C-4B9F-B237-6DD5A921C69E}"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a:solidFill>
          <a:schemeClr val="tx1">
            <a:lumMod val="50000"/>
            <a:lumOff val="50000"/>
          </a:schemeClr>
        </a:solidFill>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2AE42F5B-4863-4FF8-9D43-074C0B61B991}" type="presOf" srcId="{3E597FBC-2A56-4026-8902-94507EA2103F}" destId="{D6299A5F-7528-4035-AFAD-650C13900A8B}" srcOrd="0" destOrd="0" presId="urn:microsoft.com/office/officeart/2005/8/layout/chevron1"/>
    <dgm:cxn modelId="{A5A20F75-6B1C-4115-822D-3461493DDE8A}" srcId="{384C814A-7D51-41D9-B3E1-F5B8F9176E3A}" destId="{3E597FBC-2A56-4026-8902-94507EA2103F}" srcOrd="2" destOrd="0" parTransId="{46880B61-6221-4427-9B57-2F79F04176E2}" sibTransId="{F0759BAB-77D4-4A0B-AF9B-EBEA36E16F07}"/>
    <dgm:cxn modelId="{0299BA06-6C82-4D54-B55A-A8D670AB4E5B}" type="presOf" srcId="{D26F1D23-0D45-478F-89AA-B8A3D9F85873}" destId="{7AA4E331-2402-4E2D-BA17-E9BB35A17616}" srcOrd="0" destOrd="0" presId="urn:microsoft.com/office/officeart/2005/8/layout/chevron1"/>
    <dgm:cxn modelId="{FEEFBA09-6F01-41AA-B0D8-51880E29CCAC}" type="presOf" srcId="{384C814A-7D51-41D9-B3E1-F5B8F9176E3A}" destId="{FE831702-8116-44E5-84F7-4728A1406D73}" srcOrd="0" destOrd="0" presId="urn:microsoft.com/office/officeart/2005/8/layout/chevron1"/>
    <dgm:cxn modelId="{0F0F97F9-4B1E-4B58-9B7B-85244234146A}" srcId="{384C814A-7D51-41D9-B3E1-F5B8F9176E3A}" destId="{D26F1D23-0D45-478F-89AA-B8A3D9F85873}" srcOrd="0" destOrd="0" parTransId="{DF636263-C74E-4B53-A337-492A6E98E92C}" sibTransId="{F6E4F730-71AB-42BA-BB3D-B5016FF06906}"/>
    <dgm:cxn modelId="{C1289636-48BD-4626-AACF-95C4166F25AE}" srcId="{384C814A-7D51-41D9-B3E1-F5B8F9176E3A}" destId="{E882CFF4-830B-4E29-A2D8-F506105B905D}" srcOrd="1" destOrd="0" parTransId="{E2383F65-CC68-4053-9C29-5D906CA1DD9F}" sibTransId="{5A0AAC3A-2599-40B1-AC8B-29A08F6F86C9}"/>
    <dgm:cxn modelId="{ADBC690F-8934-4879-B2BE-7210B938A896}" type="presOf" srcId="{E882CFF4-830B-4E29-A2D8-F506105B905D}" destId="{112ECFA5-9B18-4B80-94BF-BA5DC5D19148}" srcOrd="0" destOrd="0" presId="urn:microsoft.com/office/officeart/2005/8/layout/chevron1"/>
    <dgm:cxn modelId="{E9A9395F-C085-41EC-B2F2-02532A7FA0B6}" type="presParOf" srcId="{FE831702-8116-44E5-84F7-4728A1406D73}" destId="{7AA4E331-2402-4E2D-BA17-E9BB35A17616}" srcOrd="0" destOrd="0" presId="urn:microsoft.com/office/officeart/2005/8/layout/chevron1"/>
    <dgm:cxn modelId="{D74D7E5C-98D6-48DC-855E-8D92CEF4EA92}" type="presParOf" srcId="{FE831702-8116-44E5-84F7-4728A1406D73}" destId="{318B259F-C18E-4D25-BAD6-89E738268079}" srcOrd="1" destOrd="0" presId="urn:microsoft.com/office/officeart/2005/8/layout/chevron1"/>
    <dgm:cxn modelId="{CE8C0554-1D53-45F7-B050-CDAD88A8DD4F}" type="presParOf" srcId="{FE831702-8116-44E5-84F7-4728A1406D73}" destId="{112ECFA5-9B18-4B80-94BF-BA5DC5D19148}" srcOrd="2" destOrd="0" presId="urn:microsoft.com/office/officeart/2005/8/layout/chevron1"/>
    <dgm:cxn modelId="{427CA770-D731-43B5-9BB9-378B6906325A}" type="presParOf" srcId="{FE831702-8116-44E5-84F7-4728A1406D73}" destId="{38E72DD6-CDEC-48C6-9826-B78B948D54AB}" srcOrd="3" destOrd="0" presId="urn:microsoft.com/office/officeart/2005/8/layout/chevron1"/>
    <dgm:cxn modelId="{35AA32F3-2D82-44A9-B7CC-BCB522A69D95}"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a:solidFill>
          <a:schemeClr val="tx1">
            <a:lumMod val="50000"/>
            <a:lumOff val="50000"/>
          </a:schemeClr>
        </a:solidFill>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B29E4EE1-A572-4998-9A55-109407A1DE4D}" type="presOf" srcId="{3E597FBC-2A56-4026-8902-94507EA2103F}" destId="{D6299A5F-7528-4035-AFAD-650C13900A8B}" srcOrd="0" destOrd="0" presId="urn:microsoft.com/office/officeart/2005/8/layout/chevron1"/>
    <dgm:cxn modelId="{9818A546-7EF4-4991-9CF9-5A919E13444E}" type="presOf" srcId="{384C814A-7D51-41D9-B3E1-F5B8F9176E3A}" destId="{FE831702-8116-44E5-84F7-4728A1406D73}"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0F0F97F9-4B1E-4B58-9B7B-85244234146A}" srcId="{384C814A-7D51-41D9-B3E1-F5B8F9176E3A}" destId="{D26F1D23-0D45-478F-89AA-B8A3D9F85873}" srcOrd="0" destOrd="0" parTransId="{DF636263-C74E-4B53-A337-492A6E98E92C}" sibTransId="{F6E4F730-71AB-42BA-BB3D-B5016FF06906}"/>
    <dgm:cxn modelId="{B16016C6-B112-4CB2-BEE1-559B95863826}" type="presOf" srcId="{E882CFF4-830B-4E29-A2D8-F506105B905D}" destId="{112ECFA5-9B18-4B80-94BF-BA5DC5D19148}" srcOrd="0" destOrd="0" presId="urn:microsoft.com/office/officeart/2005/8/layout/chevron1"/>
    <dgm:cxn modelId="{A5A20F75-6B1C-4115-822D-3461493DDE8A}" srcId="{384C814A-7D51-41D9-B3E1-F5B8F9176E3A}" destId="{3E597FBC-2A56-4026-8902-94507EA2103F}" srcOrd="2" destOrd="0" parTransId="{46880B61-6221-4427-9B57-2F79F04176E2}" sibTransId="{F0759BAB-77D4-4A0B-AF9B-EBEA36E16F07}"/>
    <dgm:cxn modelId="{6CE2279B-E040-41CE-AD77-60308147D318}" type="presOf" srcId="{D26F1D23-0D45-478F-89AA-B8A3D9F85873}" destId="{7AA4E331-2402-4E2D-BA17-E9BB35A17616}" srcOrd="0" destOrd="0" presId="urn:microsoft.com/office/officeart/2005/8/layout/chevron1"/>
    <dgm:cxn modelId="{72C08BD1-2505-42FB-B05B-556B502E8382}" type="presParOf" srcId="{FE831702-8116-44E5-84F7-4728A1406D73}" destId="{7AA4E331-2402-4E2D-BA17-E9BB35A17616}" srcOrd="0" destOrd="0" presId="urn:microsoft.com/office/officeart/2005/8/layout/chevron1"/>
    <dgm:cxn modelId="{54A20682-98F0-4473-907A-610677E9DE81}" type="presParOf" srcId="{FE831702-8116-44E5-84F7-4728A1406D73}" destId="{318B259F-C18E-4D25-BAD6-89E738268079}" srcOrd="1" destOrd="0" presId="urn:microsoft.com/office/officeart/2005/8/layout/chevron1"/>
    <dgm:cxn modelId="{E26E5E21-3636-4D8C-B163-E2C1E77375E3}" type="presParOf" srcId="{FE831702-8116-44E5-84F7-4728A1406D73}" destId="{112ECFA5-9B18-4B80-94BF-BA5DC5D19148}" srcOrd="2" destOrd="0" presId="urn:microsoft.com/office/officeart/2005/8/layout/chevron1"/>
    <dgm:cxn modelId="{E0B6F11D-DBBB-47DE-9F74-1EC17C9379AF}" type="presParOf" srcId="{FE831702-8116-44E5-84F7-4728A1406D73}" destId="{38E72DD6-CDEC-48C6-9826-B78B948D54AB}" srcOrd="3" destOrd="0" presId="urn:microsoft.com/office/officeart/2005/8/layout/chevron1"/>
    <dgm:cxn modelId="{053D599A-C398-4214-9E3C-FD85E0084C6D}"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a:solidFill>
          <a:schemeClr val="tx1">
            <a:lumMod val="50000"/>
            <a:lumOff val="50000"/>
          </a:schemeClr>
        </a:solidFill>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EFC92B0D-837E-428A-BDD4-657B0E2D8C55}" type="presOf" srcId="{D26F1D23-0D45-478F-89AA-B8A3D9F85873}" destId="{7AA4E331-2402-4E2D-BA17-E9BB35A17616}" srcOrd="0" destOrd="0" presId="urn:microsoft.com/office/officeart/2005/8/layout/chevron1"/>
    <dgm:cxn modelId="{A5A20F75-6B1C-4115-822D-3461493DDE8A}" srcId="{384C814A-7D51-41D9-B3E1-F5B8F9176E3A}" destId="{3E597FBC-2A56-4026-8902-94507EA2103F}" srcOrd="2" destOrd="0" parTransId="{46880B61-6221-4427-9B57-2F79F04176E2}" sibTransId="{F0759BAB-77D4-4A0B-AF9B-EBEA36E16F07}"/>
    <dgm:cxn modelId="{0F0F97F9-4B1E-4B58-9B7B-85244234146A}" srcId="{384C814A-7D51-41D9-B3E1-F5B8F9176E3A}" destId="{D26F1D23-0D45-478F-89AA-B8A3D9F85873}" srcOrd="0" destOrd="0" parTransId="{DF636263-C74E-4B53-A337-492A6E98E92C}" sibTransId="{F6E4F730-71AB-42BA-BB3D-B5016FF06906}"/>
    <dgm:cxn modelId="{C1289636-48BD-4626-AACF-95C4166F25AE}" srcId="{384C814A-7D51-41D9-B3E1-F5B8F9176E3A}" destId="{E882CFF4-830B-4E29-A2D8-F506105B905D}" srcOrd="1" destOrd="0" parTransId="{E2383F65-CC68-4053-9C29-5D906CA1DD9F}" sibTransId="{5A0AAC3A-2599-40B1-AC8B-29A08F6F86C9}"/>
    <dgm:cxn modelId="{8685CD41-92F0-464F-B982-E9F37E47D3AD}" type="presOf" srcId="{3E597FBC-2A56-4026-8902-94507EA2103F}" destId="{D6299A5F-7528-4035-AFAD-650C13900A8B}" srcOrd="0" destOrd="0" presId="urn:microsoft.com/office/officeart/2005/8/layout/chevron1"/>
    <dgm:cxn modelId="{B65F6D3A-00A1-410F-871B-CE3F76C58223}" type="presOf" srcId="{384C814A-7D51-41D9-B3E1-F5B8F9176E3A}" destId="{FE831702-8116-44E5-84F7-4728A1406D73}" srcOrd="0" destOrd="0" presId="urn:microsoft.com/office/officeart/2005/8/layout/chevron1"/>
    <dgm:cxn modelId="{7A605CF8-399D-40C1-909D-74007A800FA6}" type="presOf" srcId="{E882CFF4-830B-4E29-A2D8-F506105B905D}" destId="{112ECFA5-9B18-4B80-94BF-BA5DC5D19148}" srcOrd="0" destOrd="0" presId="urn:microsoft.com/office/officeart/2005/8/layout/chevron1"/>
    <dgm:cxn modelId="{075CFAE7-3304-4FC1-8305-44EDCD0A39F2}" type="presParOf" srcId="{FE831702-8116-44E5-84F7-4728A1406D73}" destId="{7AA4E331-2402-4E2D-BA17-E9BB35A17616}" srcOrd="0" destOrd="0" presId="urn:microsoft.com/office/officeart/2005/8/layout/chevron1"/>
    <dgm:cxn modelId="{891CF796-FD0A-4EC1-8397-8B054BA60E9C}" type="presParOf" srcId="{FE831702-8116-44E5-84F7-4728A1406D73}" destId="{318B259F-C18E-4D25-BAD6-89E738268079}" srcOrd="1" destOrd="0" presId="urn:microsoft.com/office/officeart/2005/8/layout/chevron1"/>
    <dgm:cxn modelId="{076C3C17-5827-43E8-98DF-D4F7785209EC}" type="presParOf" srcId="{FE831702-8116-44E5-84F7-4728A1406D73}" destId="{112ECFA5-9B18-4B80-94BF-BA5DC5D19148}" srcOrd="2" destOrd="0" presId="urn:microsoft.com/office/officeart/2005/8/layout/chevron1"/>
    <dgm:cxn modelId="{AABF55AB-ACC7-41CC-B482-0C0DD4F3BED6}" type="presParOf" srcId="{FE831702-8116-44E5-84F7-4728A1406D73}" destId="{38E72DD6-CDEC-48C6-9826-B78B948D54AB}" srcOrd="3" destOrd="0" presId="urn:microsoft.com/office/officeart/2005/8/layout/chevron1"/>
    <dgm:cxn modelId="{C552EA4F-570C-4207-981D-DC2B19286F82}"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84C814A-7D51-41D9-B3E1-F5B8F9176E3A}" type="doc">
      <dgm:prSet loTypeId="urn:microsoft.com/office/officeart/2005/8/layout/chevron1" loCatId="process" qsTypeId="urn:microsoft.com/office/officeart/2005/8/quickstyle/simple1" qsCatId="simple" csTypeId="urn:microsoft.com/office/officeart/2005/8/colors/colorful2" csCatId="colorful" phldr="1"/>
      <dgm:spPr/>
    </dgm:pt>
    <dgm:pt modelId="{D26F1D23-0D45-478F-89AA-B8A3D9F85873}">
      <dgm:prSet phldrT="[Text]"/>
      <dgm:spPr>
        <a:solidFill>
          <a:schemeClr val="accent2"/>
        </a:solidFill>
      </dgm:spPr>
      <dgm:t>
        <a:bodyPr/>
        <a:lstStyle/>
        <a:p>
          <a:r>
            <a:rPr lang="en-GB" dirty="0" smtClean="0"/>
            <a:t>WINNING THE GAME OF BUSINESS</a:t>
          </a:r>
          <a:endParaRPr lang="en-GB" dirty="0"/>
        </a:p>
      </dgm:t>
    </dgm:pt>
    <dgm:pt modelId="{DF636263-C74E-4B53-A337-492A6E98E92C}" type="parTrans" cxnId="{0F0F97F9-4B1E-4B58-9B7B-85244234146A}">
      <dgm:prSet/>
      <dgm:spPr/>
      <dgm:t>
        <a:bodyPr/>
        <a:lstStyle/>
        <a:p>
          <a:endParaRPr lang="en-GB"/>
        </a:p>
      </dgm:t>
    </dgm:pt>
    <dgm:pt modelId="{F6E4F730-71AB-42BA-BB3D-B5016FF06906}" type="sibTrans" cxnId="{0F0F97F9-4B1E-4B58-9B7B-85244234146A}">
      <dgm:prSet/>
      <dgm:spPr/>
      <dgm:t>
        <a:bodyPr/>
        <a:lstStyle/>
        <a:p>
          <a:endParaRPr lang="en-GB"/>
        </a:p>
      </dgm:t>
    </dgm:pt>
    <dgm:pt modelId="{E882CFF4-830B-4E29-A2D8-F506105B905D}">
      <dgm:prSet phldrT="[Text]"/>
      <dgm:spPr>
        <a:solidFill>
          <a:schemeClr val="tx1">
            <a:lumMod val="50000"/>
            <a:lumOff val="50000"/>
          </a:schemeClr>
        </a:solidFill>
      </dgm:spPr>
      <dgm:t>
        <a:bodyPr/>
        <a:lstStyle/>
        <a:p>
          <a:r>
            <a:rPr lang="en-GB" dirty="0" smtClean="0"/>
            <a:t>HOW TO MASTER CONTROL OVER YOUR EMOTIONS</a:t>
          </a:r>
          <a:endParaRPr lang="en-GB" dirty="0"/>
        </a:p>
      </dgm:t>
    </dgm:pt>
    <dgm:pt modelId="{E2383F65-CC68-4053-9C29-5D906CA1DD9F}" type="parTrans" cxnId="{C1289636-48BD-4626-AACF-95C4166F25AE}">
      <dgm:prSet/>
      <dgm:spPr/>
      <dgm:t>
        <a:bodyPr/>
        <a:lstStyle/>
        <a:p>
          <a:endParaRPr lang="en-GB"/>
        </a:p>
      </dgm:t>
    </dgm:pt>
    <dgm:pt modelId="{5A0AAC3A-2599-40B1-AC8B-29A08F6F86C9}" type="sibTrans" cxnId="{C1289636-48BD-4626-AACF-95C4166F25AE}">
      <dgm:prSet/>
      <dgm:spPr/>
      <dgm:t>
        <a:bodyPr/>
        <a:lstStyle/>
        <a:p>
          <a:endParaRPr lang="en-GB"/>
        </a:p>
      </dgm:t>
    </dgm:pt>
    <dgm:pt modelId="{3E597FBC-2A56-4026-8902-94507EA2103F}">
      <dgm:prSet phldrT="[Text]"/>
      <dgm:spPr/>
      <dgm:t>
        <a:bodyPr/>
        <a:lstStyle/>
        <a:p>
          <a:r>
            <a:rPr lang="en-GB" dirty="0" smtClean="0"/>
            <a:t>OVERIDE FEAR &amp; ACHIEVE ANYTHING</a:t>
          </a:r>
          <a:endParaRPr lang="en-GB" dirty="0"/>
        </a:p>
      </dgm:t>
    </dgm:pt>
    <dgm:pt modelId="{46880B61-6221-4427-9B57-2F79F04176E2}" type="parTrans" cxnId="{A5A20F75-6B1C-4115-822D-3461493DDE8A}">
      <dgm:prSet/>
      <dgm:spPr/>
      <dgm:t>
        <a:bodyPr/>
        <a:lstStyle/>
        <a:p>
          <a:endParaRPr lang="en-GB"/>
        </a:p>
      </dgm:t>
    </dgm:pt>
    <dgm:pt modelId="{F0759BAB-77D4-4A0B-AF9B-EBEA36E16F07}" type="sibTrans" cxnId="{A5A20F75-6B1C-4115-822D-3461493DDE8A}">
      <dgm:prSet/>
      <dgm:spPr/>
      <dgm:t>
        <a:bodyPr/>
        <a:lstStyle/>
        <a:p>
          <a:endParaRPr lang="en-GB"/>
        </a:p>
      </dgm:t>
    </dgm:pt>
    <dgm:pt modelId="{FE831702-8116-44E5-84F7-4728A1406D73}" type="pres">
      <dgm:prSet presAssocID="{384C814A-7D51-41D9-B3E1-F5B8F9176E3A}" presName="Name0" presStyleCnt="0">
        <dgm:presLayoutVars>
          <dgm:dir/>
          <dgm:animLvl val="lvl"/>
          <dgm:resizeHandles val="exact"/>
        </dgm:presLayoutVars>
      </dgm:prSet>
      <dgm:spPr/>
    </dgm:pt>
    <dgm:pt modelId="{7AA4E331-2402-4E2D-BA17-E9BB35A17616}" type="pres">
      <dgm:prSet presAssocID="{D26F1D23-0D45-478F-89AA-B8A3D9F85873}" presName="parTxOnly" presStyleLbl="node1" presStyleIdx="0" presStyleCnt="3">
        <dgm:presLayoutVars>
          <dgm:chMax val="0"/>
          <dgm:chPref val="0"/>
          <dgm:bulletEnabled val="1"/>
        </dgm:presLayoutVars>
      </dgm:prSet>
      <dgm:spPr/>
      <dgm:t>
        <a:bodyPr/>
        <a:lstStyle/>
        <a:p>
          <a:endParaRPr lang="en-GB"/>
        </a:p>
      </dgm:t>
    </dgm:pt>
    <dgm:pt modelId="{318B259F-C18E-4D25-BAD6-89E738268079}" type="pres">
      <dgm:prSet presAssocID="{F6E4F730-71AB-42BA-BB3D-B5016FF06906}" presName="parTxOnlySpace" presStyleCnt="0"/>
      <dgm:spPr/>
    </dgm:pt>
    <dgm:pt modelId="{112ECFA5-9B18-4B80-94BF-BA5DC5D19148}" type="pres">
      <dgm:prSet presAssocID="{E882CFF4-830B-4E29-A2D8-F506105B905D}" presName="parTxOnly" presStyleLbl="node1" presStyleIdx="1" presStyleCnt="3">
        <dgm:presLayoutVars>
          <dgm:chMax val="0"/>
          <dgm:chPref val="0"/>
          <dgm:bulletEnabled val="1"/>
        </dgm:presLayoutVars>
      </dgm:prSet>
      <dgm:spPr/>
      <dgm:t>
        <a:bodyPr/>
        <a:lstStyle/>
        <a:p>
          <a:endParaRPr lang="en-GB"/>
        </a:p>
      </dgm:t>
    </dgm:pt>
    <dgm:pt modelId="{38E72DD6-CDEC-48C6-9826-B78B948D54AB}" type="pres">
      <dgm:prSet presAssocID="{5A0AAC3A-2599-40B1-AC8B-29A08F6F86C9}" presName="parTxOnlySpace" presStyleCnt="0"/>
      <dgm:spPr/>
    </dgm:pt>
    <dgm:pt modelId="{D6299A5F-7528-4035-AFAD-650C13900A8B}" type="pres">
      <dgm:prSet presAssocID="{3E597FBC-2A56-4026-8902-94507EA2103F}" presName="parTxOnly" presStyleLbl="node1" presStyleIdx="2" presStyleCnt="3">
        <dgm:presLayoutVars>
          <dgm:chMax val="0"/>
          <dgm:chPref val="0"/>
          <dgm:bulletEnabled val="1"/>
        </dgm:presLayoutVars>
      </dgm:prSet>
      <dgm:spPr/>
      <dgm:t>
        <a:bodyPr/>
        <a:lstStyle/>
        <a:p>
          <a:endParaRPr lang="en-GB"/>
        </a:p>
      </dgm:t>
    </dgm:pt>
  </dgm:ptLst>
  <dgm:cxnLst>
    <dgm:cxn modelId="{462B3C07-3D85-4599-A93B-F27BEC601C82}" type="presOf" srcId="{D26F1D23-0D45-478F-89AA-B8A3D9F85873}" destId="{7AA4E331-2402-4E2D-BA17-E9BB35A17616}" srcOrd="0" destOrd="0" presId="urn:microsoft.com/office/officeart/2005/8/layout/chevron1"/>
    <dgm:cxn modelId="{63851A8C-F52E-4AD6-AB3A-DE2B3183699E}" type="presOf" srcId="{384C814A-7D51-41D9-B3E1-F5B8F9176E3A}" destId="{FE831702-8116-44E5-84F7-4728A1406D73}" srcOrd="0" destOrd="0" presId="urn:microsoft.com/office/officeart/2005/8/layout/chevron1"/>
    <dgm:cxn modelId="{FD466F8A-9B47-4081-B991-A4779B982F8E}" type="presOf" srcId="{E882CFF4-830B-4E29-A2D8-F506105B905D}" destId="{112ECFA5-9B18-4B80-94BF-BA5DC5D19148}" srcOrd="0" destOrd="0" presId="urn:microsoft.com/office/officeart/2005/8/layout/chevron1"/>
    <dgm:cxn modelId="{C1289636-48BD-4626-AACF-95C4166F25AE}" srcId="{384C814A-7D51-41D9-B3E1-F5B8F9176E3A}" destId="{E882CFF4-830B-4E29-A2D8-F506105B905D}" srcOrd="1" destOrd="0" parTransId="{E2383F65-CC68-4053-9C29-5D906CA1DD9F}" sibTransId="{5A0AAC3A-2599-40B1-AC8B-29A08F6F86C9}"/>
    <dgm:cxn modelId="{0F0F97F9-4B1E-4B58-9B7B-85244234146A}" srcId="{384C814A-7D51-41D9-B3E1-F5B8F9176E3A}" destId="{D26F1D23-0D45-478F-89AA-B8A3D9F85873}" srcOrd="0" destOrd="0" parTransId="{DF636263-C74E-4B53-A337-492A6E98E92C}" sibTransId="{F6E4F730-71AB-42BA-BB3D-B5016FF06906}"/>
    <dgm:cxn modelId="{A5A20F75-6B1C-4115-822D-3461493DDE8A}" srcId="{384C814A-7D51-41D9-B3E1-F5B8F9176E3A}" destId="{3E597FBC-2A56-4026-8902-94507EA2103F}" srcOrd="2" destOrd="0" parTransId="{46880B61-6221-4427-9B57-2F79F04176E2}" sibTransId="{F0759BAB-77D4-4A0B-AF9B-EBEA36E16F07}"/>
    <dgm:cxn modelId="{C454AAC0-632C-47BA-BBE4-44A32BCD6D63}" type="presOf" srcId="{3E597FBC-2A56-4026-8902-94507EA2103F}" destId="{D6299A5F-7528-4035-AFAD-650C13900A8B}" srcOrd="0" destOrd="0" presId="urn:microsoft.com/office/officeart/2005/8/layout/chevron1"/>
    <dgm:cxn modelId="{B32FDF1D-C45D-482C-949F-A3849D4F0649}" type="presParOf" srcId="{FE831702-8116-44E5-84F7-4728A1406D73}" destId="{7AA4E331-2402-4E2D-BA17-E9BB35A17616}" srcOrd="0" destOrd="0" presId="urn:microsoft.com/office/officeart/2005/8/layout/chevron1"/>
    <dgm:cxn modelId="{47D89671-E0D7-408C-9179-1A60A6EC849F}" type="presParOf" srcId="{FE831702-8116-44E5-84F7-4728A1406D73}" destId="{318B259F-C18E-4D25-BAD6-89E738268079}" srcOrd="1" destOrd="0" presId="urn:microsoft.com/office/officeart/2005/8/layout/chevron1"/>
    <dgm:cxn modelId="{6CB1BF80-5E58-4515-985E-119737BEE08A}" type="presParOf" srcId="{FE831702-8116-44E5-84F7-4728A1406D73}" destId="{112ECFA5-9B18-4B80-94BF-BA5DC5D19148}" srcOrd="2" destOrd="0" presId="urn:microsoft.com/office/officeart/2005/8/layout/chevron1"/>
    <dgm:cxn modelId="{B1D480BA-6628-4C99-9289-9FEA99AB7EEC}" type="presParOf" srcId="{FE831702-8116-44E5-84F7-4728A1406D73}" destId="{38E72DD6-CDEC-48C6-9826-B78B948D54AB}" srcOrd="3" destOrd="0" presId="urn:microsoft.com/office/officeart/2005/8/layout/chevron1"/>
    <dgm:cxn modelId="{DD528C33-1E4A-40E1-B262-5A1D5227D02C}" type="presParOf" srcId="{FE831702-8116-44E5-84F7-4728A1406D73}" destId="{D6299A5F-7528-4035-AFAD-650C13900A8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0" y="229065"/>
          <a:ext cx="1062242" cy="424896"/>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GB" sz="900" kern="1200"/>
            <a:t>The EPIC Secret</a:t>
          </a:r>
        </a:p>
      </dsp:txBody>
      <dsp:txXfrm>
        <a:off x="212448" y="229065"/>
        <a:ext cx="637346" cy="424896"/>
      </dsp:txXfrm>
    </dsp:sp>
    <dsp:sp modelId="{112ECFA5-9B18-4B80-94BF-BA5DC5D19148}">
      <dsp:nvSpPr>
        <dsp:cNvPr id="0" name=""/>
        <dsp:cNvSpPr/>
      </dsp:nvSpPr>
      <dsp:spPr>
        <a:xfrm>
          <a:off x="956018" y="229065"/>
          <a:ext cx="1062242" cy="424896"/>
        </a:xfrm>
        <a:prstGeom prst="chevron">
          <a:avLst/>
        </a:prstGeom>
        <a:solidFill>
          <a:schemeClr val="accent2">
            <a:hueOff val="780253"/>
            <a:satOff val="-973"/>
            <a:lumOff val="2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GB" sz="900" kern="1200"/>
            <a:t>The Duty Method</a:t>
          </a:r>
        </a:p>
      </dsp:txBody>
      <dsp:txXfrm>
        <a:off x="1168466" y="229065"/>
        <a:ext cx="637346" cy="424896"/>
      </dsp:txXfrm>
    </dsp:sp>
    <dsp:sp modelId="{D6299A5F-7528-4035-AFAD-650C13900A8B}">
      <dsp:nvSpPr>
        <dsp:cNvPr id="0" name=""/>
        <dsp:cNvSpPr/>
      </dsp:nvSpPr>
      <dsp:spPr>
        <a:xfrm>
          <a:off x="1912036" y="229065"/>
          <a:ext cx="1062242" cy="424896"/>
        </a:xfrm>
        <a:prstGeom prst="chevron">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GB" sz="900" kern="1200" dirty="0"/>
            <a:t>Accelerated Fear Formula</a:t>
          </a:r>
        </a:p>
      </dsp:txBody>
      <dsp:txXfrm>
        <a:off x="2124484" y="229065"/>
        <a:ext cx="637346" cy="424896"/>
      </dsp:txXfrm>
    </dsp:sp>
    <dsp:sp modelId="{099689ED-983B-4967-B2B3-227075EB7195}">
      <dsp:nvSpPr>
        <dsp:cNvPr id="0" name=""/>
        <dsp:cNvSpPr/>
      </dsp:nvSpPr>
      <dsp:spPr>
        <a:xfrm>
          <a:off x="2868054" y="229065"/>
          <a:ext cx="1062242" cy="424896"/>
        </a:xfrm>
        <a:prstGeom prst="chevr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GB" sz="900" kern="1200"/>
            <a:t>Emotion Driver Shortcut</a:t>
          </a:r>
        </a:p>
      </dsp:txBody>
      <dsp:txXfrm>
        <a:off x="3080502" y="229065"/>
        <a:ext cx="637346" cy="424896"/>
      </dsp:txXfrm>
    </dsp:sp>
    <dsp:sp modelId="{87FA74DC-F214-4573-B039-EC1759C72892}">
      <dsp:nvSpPr>
        <dsp:cNvPr id="0" name=""/>
        <dsp:cNvSpPr/>
      </dsp:nvSpPr>
      <dsp:spPr>
        <a:xfrm>
          <a:off x="3824073" y="229065"/>
          <a:ext cx="1062242" cy="424896"/>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GB" sz="900" kern="1200" dirty="0"/>
            <a:t>Mind Control Science</a:t>
          </a:r>
        </a:p>
      </dsp:txBody>
      <dsp:txXfrm>
        <a:off x="4036521" y="229065"/>
        <a:ext cx="637346" cy="424896"/>
      </dsp:txXfrm>
    </dsp:sp>
    <dsp:sp modelId="{92B225C8-F2EF-44FD-BD98-2E273E21D541}">
      <dsp:nvSpPr>
        <dsp:cNvPr id="0" name=""/>
        <dsp:cNvSpPr/>
      </dsp:nvSpPr>
      <dsp:spPr>
        <a:xfrm>
          <a:off x="4780091" y="229065"/>
          <a:ext cx="1062242" cy="424896"/>
        </a:xfrm>
        <a:prstGeom prst="chevron">
          <a:avLst/>
        </a:prstGeom>
        <a:solidFill>
          <a:schemeClr val="accent2">
            <a:hueOff val="3901266"/>
            <a:satOff val="-4866"/>
            <a:lumOff val="114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GB" sz="900" kern="1200"/>
            <a:t>The Value System</a:t>
          </a:r>
        </a:p>
      </dsp:txBody>
      <dsp:txXfrm>
        <a:off x="4992539" y="229065"/>
        <a:ext cx="637346" cy="424896"/>
      </dsp:txXfrm>
    </dsp:sp>
    <dsp:sp modelId="{FE5991B1-E76A-4CAF-B4CC-DF71AA6C193A}">
      <dsp:nvSpPr>
        <dsp:cNvPr id="0" name=""/>
        <dsp:cNvSpPr/>
      </dsp:nvSpPr>
      <dsp:spPr>
        <a:xfrm>
          <a:off x="5736109" y="213454"/>
          <a:ext cx="1062242" cy="424896"/>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GB" sz="900" kern="1200"/>
            <a:t>The Paradigm Effect</a:t>
          </a:r>
        </a:p>
      </dsp:txBody>
      <dsp:txXfrm>
        <a:off x="5948557" y="213454"/>
        <a:ext cx="637346" cy="42489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4E331-2402-4E2D-BA17-E9BB35A17616}">
      <dsp:nvSpPr>
        <dsp:cNvPr id="0" name=""/>
        <dsp:cNvSpPr/>
      </dsp:nvSpPr>
      <dsp:spPr>
        <a:xfrm>
          <a:off x="1991" y="0"/>
          <a:ext cx="2426560" cy="43826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WINNING THE GAME OF BUSINESS</a:t>
          </a:r>
          <a:endParaRPr lang="en-GB" sz="1300" kern="1200" dirty="0"/>
        </a:p>
      </dsp:txBody>
      <dsp:txXfrm>
        <a:off x="221125" y="0"/>
        <a:ext cx="1988292" cy="438268"/>
      </dsp:txXfrm>
    </dsp:sp>
    <dsp:sp modelId="{112ECFA5-9B18-4B80-94BF-BA5DC5D19148}">
      <dsp:nvSpPr>
        <dsp:cNvPr id="0" name=""/>
        <dsp:cNvSpPr/>
      </dsp:nvSpPr>
      <dsp:spPr>
        <a:xfrm>
          <a:off x="2185895" y="0"/>
          <a:ext cx="2426560" cy="438268"/>
        </a:xfrm>
        <a:prstGeom prst="chevron">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HOW TO MASTER CONTROL OVER YOUR EMOTIONS</a:t>
          </a:r>
          <a:endParaRPr lang="en-GB" sz="1300" kern="1200" dirty="0"/>
        </a:p>
      </dsp:txBody>
      <dsp:txXfrm>
        <a:off x="2405029" y="0"/>
        <a:ext cx="1988292" cy="438268"/>
      </dsp:txXfrm>
    </dsp:sp>
    <dsp:sp modelId="{D6299A5F-7528-4035-AFAD-650C13900A8B}">
      <dsp:nvSpPr>
        <dsp:cNvPr id="0" name=""/>
        <dsp:cNvSpPr/>
      </dsp:nvSpPr>
      <dsp:spPr>
        <a:xfrm>
          <a:off x="4369800" y="0"/>
          <a:ext cx="2426560" cy="438268"/>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GB" sz="1300" kern="1200" dirty="0" smtClean="0"/>
            <a:t>OVERIDE FEAR &amp; ACHIEVE ANYTHING</a:t>
          </a:r>
          <a:endParaRPr lang="en-GB" sz="1300" kern="1200" dirty="0"/>
        </a:p>
      </dsp:txBody>
      <dsp:txXfrm>
        <a:off x="4588934" y="0"/>
        <a:ext cx="1988292" cy="43826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63A12F0-36C1-4A2E-9722-7B99658164D7}" type="datetimeFigureOut">
              <a:rPr lang="en-GB" smtClean="0"/>
              <a:t>31/12/2014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3480819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63A12F0-36C1-4A2E-9722-7B99658164D7}" type="datetimeFigureOut">
              <a:rPr lang="en-GB" smtClean="0"/>
              <a:t>31/12/2014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248496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63A12F0-36C1-4A2E-9722-7B99658164D7}" type="datetimeFigureOut">
              <a:rPr lang="en-GB" smtClean="0"/>
              <a:t>31/12/2014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3535924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63A12F0-36C1-4A2E-9722-7B99658164D7}" type="datetimeFigureOut">
              <a:rPr lang="en-GB" smtClean="0"/>
              <a:t>31/12/2014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959809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3A12F0-36C1-4A2E-9722-7B99658164D7}" type="datetimeFigureOut">
              <a:rPr lang="en-GB" smtClean="0"/>
              <a:t>31/12/2014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2978897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63A12F0-36C1-4A2E-9722-7B99658164D7}" type="datetimeFigureOut">
              <a:rPr lang="en-GB" smtClean="0"/>
              <a:t>31/12/2014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4154114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63A12F0-36C1-4A2E-9722-7B99658164D7}" type="datetimeFigureOut">
              <a:rPr lang="en-GB" smtClean="0"/>
              <a:t>31/12/2014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2108101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63A12F0-36C1-4A2E-9722-7B99658164D7}" type="datetimeFigureOut">
              <a:rPr lang="en-GB" smtClean="0"/>
              <a:t>31/12/2014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1258077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A12F0-36C1-4A2E-9722-7B99658164D7}" type="datetimeFigureOut">
              <a:rPr lang="en-GB" smtClean="0"/>
              <a:t>31/12/2014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1969823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3A12F0-36C1-4A2E-9722-7B99658164D7}" type="datetimeFigureOut">
              <a:rPr lang="en-GB" smtClean="0"/>
              <a:t>31/12/2014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324220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3A12F0-36C1-4A2E-9722-7B99658164D7}" type="datetimeFigureOut">
              <a:rPr lang="en-GB" smtClean="0"/>
              <a:t>31/12/2014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44CAC8-9E18-4C2E-A627-A5BE810B6D14}" type="slidenum">
              <a:rPr lang="en-GB" smtClean="0"/>
              <a:t>‹#›</a:t>
            </a:fld>
            <a:endParaRPr lang="en-GB"/>
          </a:p>
        </p:txBody>
      </p:sp>
    </p:spTree>
    <p:extLst>
      <p:ext uri="{BB962C8B-B14F-4D97-AF65-F5344CB8AC3E}">
        <p14:creationId xmlns:p14="http://schemas.microsoft.com/office/powerpoint/2010/main" val="3996279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3A12F0-36C1-4A2E-9722-7B99658164D7}" type="datetimeFigureOut">
              <a:rPr lang="en-GB" smtClean="0"/>
              <a:t>31/12/2014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44CAC8-9E18-4C2E-A627-A5BE810B6D14}" type="slidenum">
              <a:rPr lang="en-GB" smtClean="0"/>
              <a:t>‹#›</a:t>
            </a:fld>
            <a:endParaRPr lang="en-GB"/>
          </a:p>
        </p:txBody>
      </p:sp>
    </p:spTree>
    <p:extLst>
      <p:ext uri="{BB962C8B-B14F-4D97-AF65-F5344CB8AC3E}">
        <p14:creationId xmlns:p14="http://schemas.microsoft.com/office/powerpoint/2010/main" val="1904193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4.xml"/><Relationship Id="rId11" Type="http://schemas.openxmlformats.org/officeDocument/2006/relationships/image" Target="../media/image6.png"/><Relationship Id="rId5" Type="http://schemas.openxmlformats.org/officeDocument/2006/relationships/diagramQuickStyle" Target="../diagrams/quickStyle4.xml"/><Relationship Id="rId10" Type="http://schemas.openxmlformats.org/officeDocument/2006/relationships/image" Target="../media/image5.png"/><Relationship Id="rId4" Type="http://schemas.openxmlformats.org/officeDocument/2006/relationships/diagramLayout" Target="../diagrams/layout4.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7440" y="3041154"/>
            <a:ext cx="4798959" cy="864096"/>
          </a:xfrm>
        </p:spPr>
        <p:txBody>
          <a:bodyPr>
            <a:normAutofit/>
          </a:bodyPr>
          <a:lstStyle/>
          <a:p>
            <a:pPr algn="l"/>
            <a:r>
              <a:rPr lang="en-GB" sz="2400" dirty="0" smtClean="0">
                <a:solidFill>
                  <a:schemeClr val="accent4"/>
                </a:solidFill>
                <a:latin typeface="Wide Latin" panose="020A0A07050505020404" pitchFamily="18" charset="0"/>
              </a:rPr>
              <a:t>Procrastination</a:t>
            </a:r>
            <a:endParaRPr lang="en-GB" sz="2400" dirty="0">
              <a:solidFill>
                <a:schemeClr val="accent4"/>
              </a:solidFill>
              <a:latin typeface="Wide Latin" panose="020A0A07050505020404" pitchFamily="18"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3140968"/>
            <a:ext cx="7429568"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rot="2369224">
            <a:off x="899592" y="1196752"/>
            <a:ext cx="2304256"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Tempus Sans ITC" panose="04020404030D07020202" pitchFamily="82" charset="0"/>
              </a:rPr>
              <a:t>Procrastination</a:t>
            </a:r>
            <a:endParaRPr lang="en-GB" sz="2400" dirty="0">
              <a:solidFill>
                <a:schemeClr val="accent4"/>
              </a:solidFill>
              <a:latin typeface="Tempus Sans ITC" panose="04020404030D07020202" pitchFamily="82" charset="0"/>
            </a:endParaRPr>
          </a:p>
        </p:txBody>
      </p:sp>
      <p:sp>
        <p:nvSpPr>
          <p:cNvPr id="6" name="Title 1"/>
          <p:cNvSpPr txBox="1">
            <a:spLocks/>
          </p:cNvSpPr>
          <p:nvPr/>
        </p:nvSpPr>
        <p:spPr>
          <a:xfrm>
            <a:off x="5652120" y="1309192"/>
            <a:ext cx="1961015"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XXII-ARMY" panose="02000500000000020004" pitchFamily="2" charset="0"/>
              </a:rPr>
              <a:t>Procrastination</a:t>
            </a:r>
            <a:endParaRPr lang="en-GB" sz="2400" dirty="0">
              <a:solidFill>
                <a:schemeClr val="accent4"/>
              </a:solidFill>
              <a:latin typeface="XXII-ARMY" panose="02000500000000020004" pitchFamily="2" charset="0"/>
            </a:endParaRPr>
          </a:p>
        </p:txBody>
      </p:sp>
      <p:sp>
        <p:nvSpPr>
          <p:cNvPr id="7" name="Title 1"/>
          <p:cNvSpPr txBox="1">
            <a:spLocks/>
          </p:cNvSpPr>
          <p:nvPr/>
        </p:nvSpPr>
        <p:spPr>
          <a:xfrm rot="931471">
            <a:off x="763588" y="4653136"/>
            <a:ext cx="2944316"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Lucida Calligraphy" panose="03010101010101010101" pitchFamily="66" charset="0"/>
              </a:rPr>
              <a:t>Procrastination</a:t>
            </a:r>
            <a:endParaRPr lang="en-GB" sz="2400" dirty="0">
              <a:solidFill>
                <a:schemeClr val="accent4"/>
              </a:solidFill>
              <a:latin typeface="Lucida Calligraphy" panose="03010101010101010101" pitchFamily="66" charset="0"/>
            </a:endParaRPr>
          </a:p>
        </p:txBody>
      </p:sp>
      <p:sp>
        <p:nvSpPr>
          <p:cNvPr id="8" name="Title 1"/>
          <p:cNvSpPr txBox="1">
            <a:spLocks/>
          </p:cNvSpPr>
          <p:nvPr/>
        </p:nvSpPr>
        <p:spPr>
          <a:xfrm>
            <a:off x="6224129" y="447353"/>
            <a:ext cx="1961015"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Agency FB" panose="020B0503020202020204" pitchFamily="34" charset="0"/>
              </a:rPr>
              <a:t>Procrastination</a:t>
            </a:r>
            <a:endParaRPr lang="en-GB" sz="2400" dirty="0">
              <a:solidFill>
                <a:schemeClr val="accent4"/>
              </a:solidFill>
              <a:latin typeface="Agency FB" panose="020B0503020202020204" pitchFamily="34" charset="0"/>
            </a:endParaRPr>
          </a:p>
        </p:txBody>
      </p:sp>
      <p:sp>
        <p:nvSpPr>
          <p:cNvPr id="9" name="Title 1"/>
          <p:cNvSpPr txBox="1">
            <a:spLocks/>
          </p:cNvSpPr>
          <p:nvPr/>
        </p:nvSpPr>
        <p:spPr>
          <a:xfrm rot="19277947">
            <a:off x="6704635" y="5661248"/>
            <a:ext cx="1961015"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XXII-ARMY" panose="02000500000000020004" pitchFamily="2" charset="0"/>
              </a:rPr>
              <a:t>Procrastination</a:t>
            </a:r>
            <a:endParaRPr lang="en-GB" sz="2400" dirty="0">
              <a:solidFill>
                <a:schemeClr val="accent4"/>
              </a:solidFill>
              <a:latin typeface="XXII-ARMY" panose="02000500000000020004" pitchFamily="2" charset="0"/>
            </a:endParaRPr>
          </a:p>
        </p:txBody>
      </p:sp>
      <p:sp>
        <p:nvSpPr>
          <p:cNvPr id="10" name="Title 1"/>
          <p:cNvSpPr txBox="1">
            <a:spLocks/>
          </p:cNvSpPr>
          <p:nvPr/>
        </p:nvSpPr>
        <p:spPr>
          <a:xfrm rot="20244244">
            <a:off x="90740" y="222227"/>
            <a:ext cx="1961015"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Tw Cen MT Condensed Extra Bold" panose="020B0803020202020204" pitchFamily="34" charset="0"/>
              </a:rPr>
              <a:t>Procrastination</a:t>
            </a:r>
            <a:endParaRPr lang="en-GB" sz="2400" dirty="0">
              <a:solidFill>
                <a:schemeClr val="accent4"/>
              </a:solidFill>
              <a:latin typeface="Tw Cen MT Condensed Extra Bold" panose="020B0803020202020204" pitchFamily="34" charset="0"/>
            </a:endParaRPr>
          </a:p>
        </p:txBody>
      </p:sp>
      <p:sp>
        <p:nvSpPr>
          <p:cNvPr id="11" name="Title 1"/>
          <p:cNvSpPr txBox="1">
            <a:spLocks/>
          </p:cNvSpPr>
          <p:nvPr/>
        </p:nvSpPr>
        <p:spPr>
          <a:xfrm rot="7389335">
            <a:off x="-407092" y="2907730"/>
            <a:ext cx="1961015"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bg1">
                    <a:lumMod val="50000"/>
                  </a:schemeClr>
                </a:solidFill>
                <a:latin typeface="XXII-ARMY" panose="02000500000000020004" pitchFamily="2" charset="0"/>
              </a:rPr>
              <a:t>Procrastination</a:t>
            </a:r>
            <a:endParaRPr lang="en-GB" sz="2400" dirty="0">
              <a:solidFill>
                <a:schemeClr val="bg1">
                  <a:lumMod val="50000"/>
                </a:schemeClr>
              </a:solidFill>
              <a:latin typeface="XXII-ARMY" panose="02000500000000020004" pitchFamily="2" charset="0"/>
            </a:endParaRPr>
          </a:p>
        </p:txBody>
      </p:sp>
      <p:sp>
        <p:nvSpPr>
          <p:cNvPr id="12" name="Title 1"/>
          <p:cNvSpPr txBox="1">
            <a:spLocks/>
          </p:cNvSpPr>
          <p:nvPr/>
        </p:nvSpPr>
        <p:spPr>
          <a:xfrm rot="1993107">
            <a:off x="2838811" y="1129244"/>
            <a:ext cx="3428780"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Showcard Gothic" panose="04020904020102020604" pitchFamily="82" charset="0"/>
              </a:rPr>
              <a:t>Procrastination</a:t>
            </a:r>
            <a:endParaRPr lang="en-GB" sz="2400" dirty="0">
              <a:solidFill>
                <a:schemeClr val="accent4"/>
              </a:solidFill>
              <a:latin typeface="Showcard Gothic" panose="04020904020102020604" pitchFamily="82" charset="0"/>
            </a:endParaRPr>
          </a:p>
        </p:txBody>
      </p:sp>
      <p:sp>
        <p:nvSpPr>
          <p:cNvPr id="13" name="Title 1"/>
          <p:cNvSpPr txBox="1">
            <a:spLocks/>
          </p:cNvSpPr>
          <p:nvPr/>
        </p:nvSpPr>
        <p:spPr>
          <a:xfrm rot="338867">
            <a:off x="6259113" y="4711001"/>
            <a:ext cx="2461017"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Bauhaus 93" panose="04030905020B02020C02" pitchFamily="82" charset="0"/>
              </a:rPr>
              <a:t>Procrastination</a:t>
            </a:r>
            <a:endParaRPr lang="en-GB" sz="2400" dirty="0">
              <a:solidFill>
                <a:schemeClr val="accent4"/>
              </a:solidFill>
              <a:latin typeface="Bauhaus 93" panose="04030905020B02020C02" pitchFamily="82" charset="0"/>
            </a:endParaRPr>
          </a:p>
        </p:txBody>
      </p:sp>
      <p:sp>
        <p:nvSpPr>
          <p:cNvPr id="14" name="Title 1"/>
          <p:cNvSpPr txBox="1">
            <a:spLocks/>
          </p:cNvSpPr>
          <p:nvPr/>
        </p:nvSpPr>
        <p:spPr>
          <a:xfrm rot="4779548">
            <a:off x="7083148" y="2734288"/>
            <a:ext cx="3024336"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bg1">
                    <a:lumMod val="50000"/>
                  </a:schemeClr>
                </a:solidFill>
                <a:latin typeface="Armalite Rifle" panose="02000000000000000000" pitchFamily="2" charset="0"/>
              </a:rPr>
              <a:t>Procrastination</a:t>
            </a:r>
            <a:endParaRPr lang="en-GB" sz="2400" dirty="0">
              <a:solidFill>
                <a:schemeClr val="bg1">
                  <a:lumMod val="50000"/>
                </a:schemeClr>
              </a:solidFill>
              <a:latin typeface="Armalite Rifle" panose="02000000000000000000" pitchFamily="2" charset="0"/>
            </a:endParaRPr>
          </a:p>
        </p:txBody>
      </p:sp>
      <p:sp>
        <p:nvSpPr>
          <p:cNvPr id="15" name="Title 1"/>
          <p:cNvSpPr txBox="1">
            <a:spLocks/>
          </p:cNvSpPr>
          <p:nvPr/>
        </p:nvSpPr>
        <p:spPr>
          <a:xfrm rot="13443293">
            <a:off x="215806" y="5661247"/>
            <a:ext cx="1961015"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XXII-ARMY" panose="02000500000000020004" pitchFamily="2" charset="0"/>
              </a:rPr>
              <a:t>Procrastination</a:t>
            </a:r>
            <a:endParaRPr lang="en-GB" sz="2400" dirty="0">
              <a:solidFill>
                <a:schemeClr val="accent4"/>
              </a:solidFill>
              <a:latin typeface="XXII-ARMY" panose="02000500000000020004" pitchFamily="2" charset="0"/>
            </a:endParaRPr>
          </a:p>
        </p:txBody>
      </p:sp>
      <p:sp>
        <p:nvSpPr>
          <p:cNvPr id="16" name="Title 1"/>
          <p:cNvSpPr txBox="1">
            <a:spLocks/>
          </p:cNvSpPr>
          <p:nvPr/>
        </p:nvSpPr>
        <p:spPr>
          <a:xfrm>
            <a:off x="2724603" y="5870426"/>
            <a:ext cx="2931337"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Algerian" panose="04020705040A02060702" pitchFamily="82" charset="0"/>
              </a:rPr>
              <a:t>Procrastination</a:t>
            </a:r>
            <a:endParaRPr lang="en-GB" sz="2400" dirty="0">
              <a:solidFill>
                <a:schemeClr val="accent4"/>
              </a:solidFill>
              <a:latin typeface="Algerian" panose="04020705040A02060702" pitchFamily="82" charset="0"/>
            </a:endParaRPr>
          </a:p>
        </p:txBody>
      </p:sp>
      <p:sp>
        <p:nvSpPr>
          <p:cNvPr id="17" name="Title 1"/>
          <p:cNvSpPr txBox="1">
            <a:spLocks/>
          </p:cNvSpPr>
          <p:nvPr/>
        </p:nvSpPr>
        <p:spPr>
          <a:xfrm>
            <a:off x="2509345" y="2132856"/>
            <a:ext cx="1961015"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smtClean="0">
                <a:solidFill>
                  <a:schemeClr val="accent4"/>
                </a:solidFill>
                <a:latin typeface="XXII-ARMY" panose="02000500000000020004" pitchFamily="2" charset="0"/>
              </a:rPr>
              <a:t>Procrastination</a:t>
            </a:r>
            <a:endParaRPr lang="en-GB" sz="2400" dirty="0">
              <a:solidFill>
                <a:schemeClr val="accent4"/>
              </a:solidFill>
              <a:latin typeface="XXII-ARMY" panose="02000500000000020004" pitchFamily="2" charset="0"/>
            </a:endParaRPr>
          </a:p>
        </p:txBody>
      </p:sp>
      <p:sp>
        <p:nvSpPr>
          <p:cNvPr id="18" name="Title 1"/>
          <p:cNvSpPr txBox="1">
            <a:spLocks/>
          </p:cNvSpPr>
          <p:nvPr/>
        </p:nvSpPr>
        <p:spPr>
          <a:xfrm>
            <a:off x="3710924" y="4581128"/>
            <a:ext cx="1961015"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dirty="0" smtClean="0">
                <a:solidFill>
                  <a:schemeClr val="accent4"/>
                </a:solidFill>
                <a:latin typeface="XXII-ARMY" panose="02000500000000020004" pitchFamily="2" charset="0"/>
              </a:rPr>
              <a:t>Procrastination</a:t>
            </a:r>
            <a:endParaRPr lang="en-GB" sz="2400" dirty="0">
              <a:solidFill>
                <a:schemeClr val="accent4"/>
              </a:solidFill>
              <a:latin typeface="XXII-ARMY" panose="02000500000000020004" pitchFamily="2" charset="0"/>
            </a:endParaRPr>
          </a:p>
        </p:txBody>
      </p:sp>
      <p:sp>
        <p:nvSpPr>
          <p:cNvPr id="19" name="Quad Arrow 18"/>
          <p:cNvSpPr/>
          <p:nvPr/>
        </p:nvSpPr>
        <p:spPr>
          <a:xfrm>
            <a:off x="8407356" y="3092827"/>
            <a:ext cx="493247" cy="375337"/>
          </a:xfrm>
          <a:prstGeom prst="quad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Donut 19"/>
          <p:cNvSpPr/>
          <p:nvPr/>
        </p:nvSpPr>
        <p:spPr>
          <a:xfrm>
            <a:off x="8078056" y="2694884"/>
            <a:ext cx="1151849" cy="1171224"/>
          </a:xfrm>
          <a:prstGeom prst="donut">
            <a:avLst/>
          </a:prstGeom>
          <a:solidFill>
            <a:schemeClr val="accent2"/>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Quad Arrow 20"/>
          <p:cNvSpPr/>
          <p:nvPr/>
        </p:nvSpPr>
        <p:spPr>
          <a:xfrm>
            <a:off x="235284" y="2975490"/>
            <a:ext cx="424502" cy="364585"/>
          </a:xfrm>
          <a:prstGeom prst="quad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Donut 21"/>
          <p:cNvSpPr/>
          <p:nvPr/>
        </p:nvSpPr>
        <p:spPr>
          <a:xfrm>
            <a:off x="0" y="2742551"/>
            <a:ext cx="887803" cy="830465"/>
          </a:xfrm>
          <a:prstGeom prst="donut">
            <a:avLst/>
          </a:prstGeom>
          <a:solidFill>
            <a:schemeClr val="accent2"/>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602112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831949843"/>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3" name="Subtitle 2"/>
          <p:cNvSpPr>
            <a:spLocks noGrp="1"/>
          </p:cNvSpPr>
          <p:nvPr>
            <p:ph type="subTitle" idx="1"/>
          </p:nvPr>
        </p:nvSpPr>
        <p:spPr>
          <a:xfrm>
            <a:off x="2555776" y="6237312"/>
            <a:ext cx="3384376" cy="792088"/>
          </a:xfrm>
        </p:spPr>
        <p:txBody>
          <a:bodyPr>
            <a:normAutofit fontScale="25000" lnSpcReduction="20000"/>
          </a:bodyPr>
          <a:lstStyle/>
          <a:p>
            <a:pPr algn="l"/>
            <a:r>
              <a:rPr lang="en-GB" sz="10600" dirty="0" smtClean="0">
                <a:latin typeface="Armalite Rifle" panose="02000000000000000000" pitchFamily="2" charset="0"/>
              </a:rPr>
              <a:t>ALIGN </a:t>
            </a:r>
            <a:r>
              <a:rPr lang="en-GB" sz="10600" dirty="0" smtClean="0">
                <a:solidFill>
                  <a:schemeClr val="accent2"/>
                </a:solidFill>
                <a:latin typeface="Armalite Rifle" panose="02000000000000000000" pitchFamily="2" charset="0"/>
              </a:rPr>
              <a:t>it</a:t>
            </a:r>
          </a:p>
          <a:p>
            <a:pPr algn="l"/>
            <a:r>
              <a:rPr lang="en-GB" sz="5600" dirty="0" smtClean="0">
                <a:solidFill>
                  <a:schemeClr val="tx1"/>
                </a:solidFill>
                <a:latin typeface="XXII-ARMY" panose="02000500000000020004" pitchFamily="2" charset="0"/>
              </a:rPr>
              <a:t>How To Master &amp; Control Your Emotions</a:t>
            </a:r>
            <a:endParaRPr lang="en-GB" sz="5600" dirty="0">
              <a:solidFill>
                <a:schemeClr val="tx1"/>
              </a:solidFill>
              <a:latin typeface="XXII-ARMY" panose="02000500000000020004" pitchFamily="2" charset="0"/>
            </a:endParaRPr>
          </a:p>
          <a:p>
            <a:endParaRPr lang="en-GB" dirty="0"/>
          </a:p>
        </p:txBody>
      </p:sp>
      <p:sp>
        <p:nvSpPr>
          <p:cNvPr id="12" name="Subtitle 2"/>
          <p:cNvSpPr txBox="1">
            <a:spLocks/>
          </p:cNvSpPr>
          <p:nvPr/>
        </p:nvSpPr>
        <p:spPr>
          <a:xfrm>
            <a:off x="755576" y="2564904"/>
            <a:ext cx="7848872" cy="2232248"/>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5100" dirty="0" smtClean="0">
                <a:solidFill>
                  <a:schemeClr val="tx1"/>
                </a:solidFill>
                <a:latin typeface="XXII-ARMY" panose="02000500000000020004" pitchFamily="2" charset="0"/>
              </a:rPr>
              <a:t>Take </a:t>
            </a:r>
            <a:r>
              <a:rPr lang="en-GB" sz="5100" dirty="0">
                <a:solidFill>
                  <a:schemeClr val="tx1"/>
                </a:solidFill>
                <a:latin typeface="XXII-ARMY" panose="02000500000000020004" pitchFamily="2" charset="0"/>
              </a:rPr>
              <a:t>100% reasonability for positive emotions and negative ones. It’s not circumstances causing you to feel a certain way, it’s not somebody else’s actions </a:t>
            </a:r>
            <a:r>
              <a:rPr lang="en-GB" sz="5100" dirty="0" err="1">
                <a:solidFill>
                  <a:schemeClr val="tx1"/>
                </a:solidFill>
                <a:latin typeface="Armalite Rifle" panose="02000000000000000000" pitchFamily="2" charset="0"/>
              </a:rPr>
              <a:t>it</a:t>
            </a:r>
            <a:r>
              <a:rPr lang="en-GB" sz="5100" dirty="0" err="1" smtClean="0">
                <a:solidFill>
                  <a:schemeClr val="tx1"/>
                </a:solidFill>
                <a:latin typeface="Armalite Rifle" panose="02000000000000000000" pitchFamily="2" charset="0"/>
              </a:rPr>
              <a:t>’’s</a:t>
            </a:r>
            <a:r>
              <a:rPr lang="en-GB" sz="5100" dirty="0" smtClean="0">
                <a:solidFill>
                  <a:schemeClr val="tx1"/>
                </a:solidFill>
                <a:latin typeface="Armalite Rifle" panose="02000000000000000000" pitchFamily="2" charset="0"/>
              </a:rPr>
              <a:t> </a:t>
            </a:r>
            <a:r>
              <a:rPr lang="en-GB" sz="5100" dirty="0">
                <a:solidFill>
                  <a:schemeClr val="tx1"/>
                </a:solidFill>
                <a:latin typeface="Armalite Rifle" panose="02000000000000000000" pitchFamily="2" charset="0"/>
              </a:rPr>
              <a:t>you</a:t>
            </a:r>
            <a:endParaRPr lang="en-GB" dirty="0">
              <a:latin typeface="Armalite Rifle" panose="02000000000000000000" pitchFamily="2" charset="0"/>
            </a:endParaRPr>
          </a:p>
        </p:txBody>
      </p:sp>
    </p:spTree>
    <p:extLst>
      <p:ext uri="{BB962C8B-B14F-4D97-AF65-F5344CB8AC3E}">
        <p14:creationId xmlns:p14="http://schemas.microsoft.com/office/powerpoint/2010/main" val="1699413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3704532751"/>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12" name="Subtitle 2"/>
          <p:cNvSpPr txBox="1">
            <a:spLocks/>
          </p:cNvSpPr>
          <p:nvPr/>
        </p:nvSpPr>
        <p:spPr>
          <a:xfrm>
            <a:off x="971600" y="1628800"/>
            <a:ext cx="7488832" cy="2232248"/>
          </a:xfrm>
          <a:prstGeom prst="rect">
            <a:avLst/>
          </a:prstGeom>
        </p:spPr>
        <p:txBody>
          <a:bodyPr vert="horz" lIns="91440" tIns="45720" rIns="91440" bIns="45720" rtlCol="0">
            <a:normAutofit fontScale="2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10600" dirty="0">
                <a:solidFill>
                  <a:schemeClr val="tx1"/>
                </a:solidFill>
                <a:latin typeface="Armalite Rifle" panose="02000000000000000000" pitchFamily="2" charset="0"/>
              </a:rPr>
              <a:t>How to prime your brain to accept something </a:t>
            </a:r>
            <a:r>
              <a:rPr lang="en-GB" sz="10600" dirty="0" smtClean="0">
                <a:solidFill>
                  <a:schemeClr val="tx1"/>
                </a:solidFill>
                <a:latin typeface="Armalite Rifle" panose="02000000000000000000" pitchFamily="2" charset="0"/>
              </a:rPr>
              <a:t>new, </a:t>
            </a:r>
            <a:r>
              <a:rPr lang="en-GB" sz="10600" dirty="0">
                <a:solidFill>
                  <a:schemeClr val="tx1"/>
                </a:solidFill>
                <a:latin typeface="Armalite Rifle" panose="02000000000000000000" pitchFamily="2" charset="0"/>
              </a:rPr>
              <a:t>That ordinarily it will reject</a:t>
            </a:r>
            <a:r>
              <a:rPr lang="en-GB" sz="10600" dirty="0" smtClean="0">
                <a:solidFill>
                  <a:schemeClr val="tx1"/>
                </a:solidFill>
                <a:latin typeface="Armalite Rifle" panose="02000000000000000000" pitchFamily="2" charset="0"/>
              </a:rPr>
              <a:t>.</a:t>
            </a:r>
          </a:p>
          <a:p>
            <a:pPr>
              <a:lnSpc>
                <a:spcPct val="120000"/>
              </a:lnSpc>
              <a:spcBef>
                <a:spcPts val="0"/>
              </a:spcBef>
            </a:pPr>
            <a:endParaRPr lang="en-GB" sz="10600" dirty="0">
              <a:solidFill>
                <a:schemeClr val="tx1"/>
              </a:solidFill>
              <a:latin typeface="Armalite Rifle" panose="02000000000000000000" pitchFamily="2" charset="0"/>
            </a:endParaRPr>
          </a:p>
          <a:p>
            <a:pPr algn="l">
              <a:lnSpc>
                <a:spcPct val="120000"/>
              </a:lnSpc>
              <a:spcBef>
                <a:spcPts val="0"/>
              </a:spcBef>
            </a:pPr>
            <a:r>
              <a:rPr lang="en-GB" sz="10600" dirty="0" smtClean="0">
                <a:solidFill>
                  <a:schemeClr val="tx1"/>
                </a:solidFill>
                <a:latin typeface="XXII-ARMY" panose="02000500000000020004" pitchFamily="2" charset="0"/>
              </a:rPr>
              <a:t>1. Start </a:t>
            </a:r>
            <a:r>
              <a:rPr lang="en-GB" sz="10600" dirty="0">
                <a:solidFill>
                  <a:schemeClr val="tx1"/>
                </a:solidFill>
                <a:latin typeface="XXII-ARMY" panose="02000500000000020004" pitchFamily="2" charset="0"/>
              </a:rPr>
              <a:t>with Clear picture of what your goal </a:t>
            </a:r>
            <a:r>
              <a:rPr lang="en-GB" sz="10600" dirty="0" smtClean="0">
                <a:solidFill>
                  <a:schemeClr val="tx1"/>
                </a:solidFill>
                <a:latin typeface="XXII-ARMY" panose="02000500000000020004" pitchFamily="2" charset="0"/>
              </a:rPr>
              <a:t>is</a:t>
            </a:r>
          </a:p>
          <a:p>
            <a:pPr algn="l">
              <a:lnSpc>
                <a:spcPct val="120000"/>
              </a:lnSpc>
              <a:spcBef>
                <a:spcPts val="0"/>
              </a:spcBef>
            </a:pPr>
            <a:endParaRPr lang="en-GB" sz="10600" dirty="0">
              <a:solidFill>
                <a:schemeClr val="tx1"/>
              </a:solidFill>
              <a:latin typeface="XXII-ARMY" panose="02000500000000020004" pitchFamily="2" charset="0"/>
            </a:endParaRPr>
          </a:p>
          <a:p>
            <a:pPr algn="l">
              <a:lnSpc>
                <a:spcPct val="120000"/>
              </a:lnSpc>
              <a:spcBef>
                <a:spcPts val="0"/>
              </a:spcBef>
            </a:pPr>
            <a:r>
              <a:rPr lang="en-GB" sz="10600" dirty="0">
                <a:solidFill>
                  <a:schemeClr val="tx1"/>
                </a:solidFill>
                <a:latin typeface="XXII-ARMY" panose="02000500000000020004" pitchFamily="2" charset="0"/>
              </a:rPr>
              <a:t>2. Every Day for 5min look at a picture and imagine </a:t>
            </a:r>
            <a:r>
              <a:rPr lang="en-GB" sz="10600" dirty="0" smtClean="0">
                <a:solidFill>
                  <a:schemeClr val="tx1"/>
                </a:solidFill>
                <a:latin typeface="XXII-ARMY" panose="02000500000000020004" pitchFamily="2" charset="0"/>
              </a:rPr>
              <a:t>emotionally </a:t>
            </a:r>
            <a:r>
              <a:rPr lang="en-GB" sz="10600" dirty="0">
                <a:solidFill>
                  <a:schemeClr val="tx1"/>
                </a:solidFill>
                <a:latin typeface="XXII-ARMY" panose="02000500000000020004" pitchFamily="2" charset="0"/>
              </a:rPr>
              <a:t>act </a:t>
            </a:r>
            <a:r>
              <a:rPr lang="en-GB" sz="10600" dirty="0" smtClean="0">
                <a:solidFill>
                  <a:schemeClr val="tx1"/>
                </a:solidFill>
                <a:latin typeface="XXII-ARMY" panose="02000500000000020004" pitchFamily="2" charset="0"/>
              </a:rPr>
              <a:t>and </a:t>
            </a:r>
            <a:r>
              <a:rPr lang="en-GB" sz="10600" dirty="0">
                <a:solidFill>
                  <a:schemeClr val="tx1"/>
                </a:solidFill>
                <a:latin typeface="XXII-ARMY" panose="02000500000000020004" pitchFamily="2" charset="0"/>
              </a:rPr>
              <a:t>pretend that Its real.</a:t>
            </a:r>
          </a:p>
          <a:p>
            <a:endParaRPr lang="en-GB" dirty="0"/>
          </a:p>
        </p:txBody>
      </p:sp>
      <p:sp>
        <p:nvSpPr>
          <p:cNvPr id="11" name="Subtitle 2"/>
          <p:cNvSpPr txBox="1">
            <a:spLocks/>
          </p:cNvSpPr>
          <p:nvPr/>
        </p:nvSpPr>
        <p:spPr>
          <a:xfrm>
            <a:off x="2627784" y="6139422"/>
            <a:ext cx="2556532" cy="961985"/>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0600" smtClean="0">
                <a:latin typeface="Armalite Rifle" panose="02000000000000000000" pitchFamily="2" charset="0"/>
              </a:rPr>
              <a:t>ALIGN </a:t>
            </a:r>
            <a:r>
              <a:rPr lang="en-GB" sz="10600" smtClean="0">
                <a:solidFill>
                  <a:schemeClr val="accent2"/>
                </a:solidFill>
                <a:latin typeface="Armalite Rifle" panose="02000000000000000000" pitchFamily="2" charset="0"/>
              </a:rPr>
              <a:t>it</a:t>
            </a:r>
          </a:p>
          <a:p>
            <a:pPr algn="l"/>
            <a:r>
              <a:rPr lang="en-GB" sz="3600" smtClean="0">
                <a:solidFill>
                  <a:schemeClr val="tx1"/>
                </a:solidFill>
                <a:latin typeface="XXII-ARMY" panose="02000500000000020004" pitchFamily="2" charset="0"/>
              </a:rPr>
              <a:t>OVERIDE FEAR &amp; ACHIEVE ANYTHING!</a:t>
            </a:r>
          </a:p>
          <a:p>
            <a:endParaRPr lang="en-GB" dirty="0"/>
          </a:p>
        </p:txBody>
      </p:sp>
    </p:spTree>
    <p:extLst>
      <p:ext uri="{BB962C8B-B14F-4D97-AF65-F5344CB8AC3E}">
        <p14:creationId xmlns:p14="http://schemas.microsoft.com/office/powerpoint/2010/main" val="1574403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sp>
        <p:nvSpPr>
          <p:cNvPr id="7" name="Subtitle 2"/>
          <p:cNvSpPr txBox="1">
            <a:spLocks/>
          </p:cNvSpPr>
          <p:nvPr/>
        </p:nvSpPr>
        <p:spPr>
          <a:xfrm>
            <a:off x="832876" y="1412776"/>
            <a:ext cx="7776864" cy="79208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3600" dirty="0" smtClean="0">
                <a:solidFill>
                  <a:schemeClr val="tx1"/>
                </a:solidFill>
                <a:latin typeface="Armalite Rifle" panose="02000000000000000000" pitchFamily="2" charset="0"/>
              </a:rPr>
              <a:t>Inner and Outer </a:t>
            </a:r>
            <a:r>
              <a:rPr lang="en-GB" sz="3600" dirty="0" smtClean="0">
                <a:solidFill>
                  <a:schemeClr val="accent2"/>
                </a:solidFill>
                <a:latin typeface="Armalite Rifle" panose="02000000000000000000" pitchFamily="2" charset="0"/>
              </a:rPr>
              <a:t>game </a:t>
            </a:r>
            <a:r>
              <a:rPr lang="en-GB" sz="3600" dirty="0" smtClean="0">
                <a:solidFill>
                  <a:schemeClr val="tx1"/>
                </a:solidFill>
                <a:latin typeface="Armalite Rifle" panose="02000000000000000000" pitchFamily="2" charset="0"/>
              </a:rPr>
              <a:t>shifts </a:t>
            </a: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179874"/>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1" name="Diagram 10"/>
          <p:cNvGraphicFramePr/>
          <p:nvPr>
            <p:extLst>
              <p:ext uri="{D42A27DB-BD31-4B8C-83A1-F6EECF244321}">
                <p14:modId xmlns:p14="http://schemas.microsoft.com/office/powerpoint/2010/main" val="4136399743"/>
              </p:ext>
            </p:extLst>
          </p:nvPr>
        </p:nvGraphicFramePr>
        <p:xfrm>
          <a:off x="1945415" y="548680"/>
          <a:ext cx="6798352" cy="8830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 Box 85"/>
          <p:cNvSpPr txBox="1"/>
          <p:nvPr/>
        </p:nvSpPr>
        <p:spPr>
          <a:xfrm>
            <a:off x="361239" y="771060"/>
            <a:ext cx="2376264"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effectLst/>
                <a:latin typeface="XXII-ARMY"/>
                <a:ea typeface="Calibri"/>
                <a:cs typeface="Times New Roman"/>
              </a:rPr>
              <a:t>M O D U L E 2</a:t>
            </a:r>
            <a:endParaRPr lang="en-GB" sz="2000" dirty="0">
              <a:solidFill>
                <a:schemeClr val="bg1">
                  <a:lumMod val="50000"/>
                </a:schemeClr>
              </a:solidFill>
              <a:effectLst/>
              <a:ea typeface="Calibri"/>
              <a:cs typeface="Times New Roman"/>
            </a:endParaRPr>
          </a:p>
        </p:txBody>
      </p:sp>
      <p:sp>
        <p:nvSpPr>
          <p:cNvPr id="8" name="Subtitle 2"/>
          <p:cNvSpPr txBox="1">
            <a:spLocks/>
          </p:cNvSpPr>
          <p:nvPr/>
        </p:nvSpPr>
        <p:spPr>
          <a:xfrm>
            <a:off x="3903461" y="6278579"/>
            <a:ext cx="4431398" cy="50405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2800" dirty="0">
                <a:solidFill>
                  <a:schemeClr val="bg1">
                    <a:lumMod val="50000"/>
                  </a:schemeClr>
                </a:solidFill>
                <a:latin typeface="Armalite Rifle" panose="02000000000000000000" pitchFamily="2" charset="0"/>
              </a:rPr>
              <a:t>Mind</a:t>
            </a:r>
            <a:r>
              <a:rPr lang="en-GB" sz="2800" dirty="0">
                <a:solidFill>
                  <a:schemeClr val="accent2"/>
                </a:solidFill>
                <a:latin typeface="Armalite Rifle" panose="02000000000000000000" pitchFamily="2" charset="0"/>
              </a:rPr>
              <a:t> Control </a:t>
            </a:r>
            <a:r>
              <a:rPr lang="en-GB" sz="2800" dirty="0">
                <a:solidFill>
                  <a:schemeClr val="bg1">
                    <a:lumMod val="50000"/>
                  </a:schemeClr>
                </a:solidFill>
                <a:latin typeface="Armalite Rifle" panose="02000000000000000000" pitchFamily="2" charset="0"/>
              </a:rPr>
              <a:t>Science</a:t>
            </a:r>
            <a:r>
              <a:rPr lang="en-GB" sz="2800" dirty="0">
                <a:solidFill>
                  <a:schemeClr val="accent2"/>
                </a:solidFill>
                <a:latin typeface="Armalite Rifle" panose="02000000000000000000" pitchFamily="2" charset="0"/>
              </a:rPr>
              <a:t> </a:t>
            </a:r>
            <a:endParaRPr lang="en-GB" sz="2800" dirty="0" smtClean="0">
              <a:solidFill>
                <a:schemeClr val="accent2"/>
              </a:solidFill>
              <a:latin typeface="Armalite Rifle" panose="02000000000000000000" pitchFamily="2" charset="0"/>
            </a:endParaRPr>
          </a:p>
        </p:txBody>
      </p:sp>
      <p:sp>
        <p:nvSpPr>
          <p:cNvPr id="9" name="Subtitle 2"/>
          <p:cNvSpPr txBox="1">
            <a:spLocks/>
          </p:cNvSpPr>
          <p:nvPr/>
        </p:nvSpPr>
        <p:spPr>
          <a:xfrm>
            <a:off x="107504" y="2600908"/>
            <a:ext cx="3971742" cy="79208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3600" dirty="0" smtClean="0">
                <a:solidFill>
                  <a:schemeClr val="bg1">
                    <a:lumMod val="50000"/>
                  </a:schemeClr>
                </a:solidFill>
                <a:latin typeface="XXII-ARMY" panose="02000500000000020004" pitchFamily="2" charset="0"/>
              </a:rPr>
              <a:t>INNER </a:t>
            </a:r>
            <a:r>
              <a:rPr lang="en-GB" sz="3600" dirty="0" smtClean="0">
                <a:solidFill>
                  <a:schemeClr val="accent2"/>
                </a:solidFill>
                <a:latin typeface="XXII-ARMY" panose="02000500000000020004" pitchFamily="2" charset="0"/>
              </a:rPr>
              <a:t>GAME </a:t>
            </a:r>
            <a:r>
              <a:rPr lang="en-GB" sz="3600" dirty="0" smtClean="0">
                <a:solidFill>
                  <a:schemeClr val="bg1">
                    <a:lumMod val="50000"/>
                  </a:schemeClr>
                </a:solidFill>
                <a:latin typeface="XXII-ARMY" panose="02000500000000020004" pitchFamily="2" charset="0"/>
              </a:rPr>
              <a:t>CHANGE</a:t>
            </a:r>
            <a:r>
              <a:rPr lang="en-GB" sz="3600" dirty="0" smtClean="0">
                <a:solidFill>
                  <a:schemeClr val="accent2"/>
                </a:solidFill>
                <a:latin typeface="XXII-ARMY" panose="02000500000000020004" pitchFamily="2" charset="0"/>
              </a:rPr>
              <a:t> </a:t>
            </a:r>
          </a:p>
        </p:txBody>
      </p:sp>
      <p:sp>
        <p:nvSpPr>
          <p:cNvPr id="13" name="Subtitle 2"/>
          <p:cNvSpPr txBox="1">
            <a:spLocks/>
          </p:cNvSpPr>
          <p:nvPr/>
        </p:nvSpPr>
        <p:spPr>
          <a:xfrm>
            <a:off x="5076055" y="2600908"/>
            <a:ext cx="4247143" cy="79208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3600" dirty="0" smtClean="0">
                <a:solidFill>
                  <a:schemeClr val="bg1">
                    <a:lumMod val="50000"/>
                  </a:schemeClr>
                </a:solidFill>
                <a:latin typeface="XXII-ARMY" panose="02000500000000020004" pitchFamily="2" charset="0"/>
              </a:rPr>
              <a:t>OUTER </a:t>
            </a:r>
            <a:r>
              <a:rPr lang="en-GB" sz="3600" dirty="0" smtClean="0">
                <a:solidFill>
                  <a:schemeClr val="accent2"/>
                </a:solidFill>
                <a:latin typeface="XXII-ARMY" panose="02000500000000020004" pitchFamily="2" charset="0"/>
              </a:rPr>
              <a:t>GAME </a:t>
            </a:r>
            <a:r>
              <a:rPr lang="en-GB" sz="3600" dirty="0" smtClean="0">
                <a:solidFill>
                  <a:schemeClr val="bg1">
                    <a:lumMod val="50000"/>
                  </a:schemeClr>
                </a:solidFill>
                <a:latin typeface="XXII-ARMY" panose="02000500000000020004" pitchFamily="2" charset="0"/>
              </a:rPr>
              <a:t>CHANGE</a:t>
            </a:r>
            <a:r>
              <a:rPr lang="en-GB" sz="3600" dirty="0" smtClean="0">
                <a:solidFill>
                  <a:schemeClr val="accent2"/>
                </a:solidFill>
                <a:latin typeface="XXII-ARMY" panose="02000500000000020004" pitchFamily="2" charset="0"/>
              </a:rPr>
              <a:t> </a:t>
            </a:r>
          </a:p>
        </p:txBody>
      </p:sp>
      <p:sp>
        <p:nvSpPr>
          <p:cNvPr id="14" name="Subtitle 2"/>
          <p:cNvSpPr txBox="1">
            <a:spLocks/>
          </p:cNvSpPr>
          <p:nvPr/>
        </p:nvSpPr>
        <p:spPr>
          <a:xfrm>
            <a:off x="91627" y="3167777"/>
            <a:ext cx="3971742" cy="792088"/>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3600" dirty="0" smtClean="0">
                <a:solidFill>
                  <a:schemeClr val="accent2"/>
                </a:solidFill>
                <a:latin typeface="XXII-ARMY" panose="02000500000000020004" pitchFamily="2" charset="0"/>
              </a:rPr>
              <a:t>BELIEVE </a:t>
            </a:r>
            <a:r>
              <a:rPr lang="en-GB" sz="3600" dirty="0" smtClean="0">
                <a:solidFill>
                  <a:schemeClr val="bg1">
                    <a:lumMod val="50000"/>
                  </a:schemeClr>
                </a:solidFill>
                <a:latin typeface="XXII-ARMY" panose="02000500000000020004" pitchFamily="2" charset="0"/>
              </a:rPr>
              <a:t>that it’s possible to achieve something e.g. financial independence</a:t>
            </a:r>
            <a:r>
              <a:rPr lang="en-GB" sz="3600" dirty="0" smtClean="0">
                <a:solidFill>
                  <a:schemeClr val="accent2"/>
                </a:solidFill>
                <a:latin typeface="XXII-ARMY" panose="02000500000000020004" pitchFamily="2" charset="0"/>
              </a:rPr>
              <a:t> </a:t>
            </a:r>
          </a:p>
        </p:txBody>
      </p:sp>
      <p:sp>
        <p:nvSpPr>
          <p:cNvPr id="15" name="Subtitle 2"/>
          <p:cNvSpPr txBox="1">
            <a:spLocks/>
          </p:cNvSpPr>
          <p:nvPr/>
        </p:nvSpPr>
        <p:spPr>
          <a:xfrm>
            <a:off x="5204012" y="3156370"/>
            <a:ext cx="3971742" cy="792088"/>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3600" dirty="0" smtClean="0">
                <a:solidFill>
                  <a:schemeClr val="accent2"/>
                </a:solidFill>
                <a:latin typeface="XXII-ARMY" panose="02000500000000020004" pitchFamily="2" charset="0"/>
              </a:rPr>
              <a:t>JOIN </a:t>
            </a:r>
            <a:r>
              <a:rPr lang="en-GB" sz="3600" dirty="0" smtClean="0">
                <a:solidFill>
                  <a:schemeClr val="bg1">
                    <a:lumMod val="50000"/>
                  </a:schemeClr>
                </a:solidFill>
                <a:latin typeface="XXII-ARMY" panose="02000500000000020004" pitchFamily="2" charset="0"/>
              </a:rPr>
              <a:t>others who have achieved financial independence and others who are dedicated to achieving this</a:t>
            </a:r>
            <a:r>
              <a:rPr lang="en-GB" sz="3600" dirty="0" smtClean="0">
                <a:solidFill>
                  <a:schemeClr val="accent2"/>
                </a:solidFill>
                <a:latin typeface="XXII-ARMY" panose="02000500000000020004" pitchFamily="2" charset="0"/>
              </a:rPr>
              <a:t> </a:t>
            </a:r>
          </a:p>
        </p:txBody>
      </p:sp>
      <p:sp>
        <p:nvSpPr>
          <p:cNvPr id="16" name="Subtitle 2"/>
          <p:cNvSpPr txBox="1">
            <a:spLocks/>
          </p:cNvSpPr>
          <p:nvPr/>
        </p:nvSpPr>
        <p:spPr>
          <a:xfrm>
            <a:off x="2397617" y="4329100"/>
            <a:ext cx="4608512" cy="79208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2000" dirty="0" smtClean="0">
                <a:solidFill>
                  <a:schemeClr val="bg1">
                    <a:lumMod val="50000"/>
                  </a:schemeClr>
                </a:solidFill>
                <a:latin typeface="XXII-ARMY" panose="02000500000000020004" pitchFamily="2" charset="0"/>
              </a:rPr>
              <a:t>This </a:t>
            </a:r>
            <a:r>
              <a:rPr lang="en-GB" sz="2000" dirty="0" smtClean="0">
                <a:solidFill>
                  <a:schemeClr val="accent2"/>
                </a:solidFill>
                <a:latin typeface="XXII-ARMY" panose="02000500000000020004" pitchFamily="2" charset="0"/>
              </a:rPr>
              <a:t>COMBINATION</a:t>
            </a:r>
            <a:r>
              <a:rPr lang="en-GB" sz="2000" dirty="0" smtClean="0">
                <a:solidFill>
                  <a:schemeClr val="bg1">
                    <a:lumMod val="50000"/>
                  </a:schemeClr>
                </a:solidFill>
                <a:latin typeface="XXII-ARMY" panose="02000500000000020004" pitchFamily="2" charset="0"/>
              </a:rPr>
              <a:t> will likely lead to actually achieving financial independence</a:t>
            </a:r>
            <a:r>
              <a:rPr lang="en-GB" sz="2000" dirty="0" smtClean="0">
                <a:solidFill>
                  <a:schemeClr val="accent2"/>
                </a:solidFill>
                <a:latin typeface="XXII-ARMY" panose="02000500000000020004" pitchFamily="2" charset="0"/>
              </a:rPr>
              <a:t> </a:t>
            </a:r>
          </a:p>
        </p:txBody>
      </p:sp>
      <p:cxnSp>
        <p:nvCxnSpPr>
          <p:cNvPr id="4" name="Straight Arrow Connector 3"/>
          <p:cNvCxnSpPr/>
          <p:nvPr/>
        </p:nvCxnSpPr>
        <p:spPr>
          <a:xfrm>
            <a:off x="1549371" y="3789040"/>
            <a:ext cx="1006405" cy="54006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7" name="Straight Arrow Connector 16"/>
          <p:cNvCxnSpPr/>
          <p:nvPr/>
        </p:nvCxnSpPr>
        <p:spPr>
          <a:xfrm flipH="1">
            <a:off x="6818700" y="3841855"/>
            <a:ext cx="633620" cy="54006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050706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2776697362"/>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12" name="Subtitle 2"/>
          <p:cNvSpPr txBox="1">
            <a:spLocks/>
          </p:cNvSpPr>
          <p:nvPr/>
        </p:nvSpPr>
        <p:spPr>
          <a:xfrm>
            <a:off x="971600" y="1628800"/>
            <a:ext cx="7488832" cy="4176464"/>
          </a:xfrm>
          <a:prstGeom prst="rect">
            <a:avLst/>
          </a:prstGeom>
        </p:spPr>
        <p:txBody>
          <a:bodyPr vert="horz" lIns="91440" tIns="45720" rIns="91440" bIns="45720" rtlCol="0">
            <a:normAutofit fontScale="2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20000"/>
              </a:lnSpc>
              <a:spcBef>
                <a:spcPts val="0"/>
              </a:spcBef>
            </a:pPr>
            <a:r>
              <a:rPr lang="en-GB" sz="8000" dirty="0" smtClean="0">
                <a:solidFill>
                  <a:schemeClr val="accent2"/>
                </a:solidFill>
                <a:latin typeface="XXII-ARMY" panose="02000500000000020004" pitchFamily="2" charset="0"/>
              </a:rPr>
              <a:t>#</a:t>
            </a:r>
            <a:r>
              <a:rPr lang="en-GB" sz="8000" dirty="0">
                <a:solidFill>
                  <a:schemeClr val="accent2"/>
                </a:solidFill>
                <a:latin typeface="XXII-ARMY" panose="02000500000000020004" pitchFamily="2" charset="0"/>
              </a:rPr>
              <a:t>1) </a:t>
            </a:r>
            <a:r>
              <a:rPr lang="en-GB" sz="8000" dirty="0">
                <a:solidFill>
                  <a:schemeClr val="tx1"/>
                </a:solidFill>
                <a:latin typeface="XXII-ARMY" panose="02000500000000020004" pitchFamily="2" charset="0"/>
              </a:rPr>
              <a:t>What are you not doing, that you know you should, but you won’t because of fear? </a:t>
            </a:r>
            <a:endParaRPr lang="en-GB" sz="8000" dirty="0" smtClean="0">
              <a:solidFill>
                <a:schemeClr val="tx1"/>
              </a:solidFill>
              <a:latin typeface="XXII-ARMY" panose="02000500000000020004" pitchFamily="2" charset="0"/>
            </a:endParaRPr>
          </a:p>
          <a:p>
            <a:pPr algn="l">
              <a:lnSpc>
                <a:spcPct val="120000"/>
              </a:lnSpc>
              <a:spcBef>
                <a:spcPts val="0"/>
              </a:spcBef>
            </a:pPr>
            <a:endParaRPr lang="en-GB" sz="8000" dirty="0">
              <a:solidFill>
                <a:schemeClr val="tx1"/>
              </a:solidFill>
              <a:latin typeface="XXII-ARMY" panose="02000500000000020004" pitchFamily="2" charset="0"/>
            </a:endParaRPr>
          </a:p>
          <a:p>
            <a:pPr algn="l">
              <a:lnSpc>
                <a:spcPct val="120000"/>
              </a:lnSpc>
              <a:spcBef>
                <a:spcPts val="0"/>
              </a:spcBef>
            </a:pPr>
            <a:r>
              <a:rPr lang="en-GB" sz="8000" dirty="0">
                <a:solidFill>
                  <a:schemeClr val="tx1"/>
                </a:solidFill>
                <a:latin typeface="XXII-ARMY" panose="02000500000000020004" pitchFamily="2" charset="0"/>
              </a:rPr>
              <a:t>#2) </a:t>
            </a:r>
            <a:r>
              <a:rPr lang="en-GB" sz="8000" dirty="0">
                <a:solidFill>
                  <a:schemeClr val="accent2"/>
                </a:solidFill>
                <a:latin typeface="XXII-ARMY" panose="02000500000000020004" pitchFamily="2" charset="0"/>
              </a:rPr>
              <a:t>If you actually did what you are planning, what is the absolute worst thing that you dread that could happen</a:t>
            </a:r>
            <a:r>
              <a:rPr lang="en-GB" sz="8000" dirty="0" smtClean="0">
                <a:solidFill>
                  <a:schemeClr val="accent2"/>
                </a:solidFill>
                <a:latin typeface="XXII-ARMY" panose="02000500000000020004" pitchFamily="2" charset="0"/>
              </a:rPr>
              <a:t>?</a:t>
            </a:r>
          </a:p>
          <a:p>
            <a:pPr algn="l">
              <a:lnSpc>
                <a:spcPct val="120000"/>
              </a:lnSpc>
              <a:spcBef>
                <a:spcPts val="0"/>
              </a:spcBef>
            </a:pPr>
            <a:endParaRPr lang="en-GB" sz="8000" dirty="0">
              <a:solidFill>
                <a:schemeClr val="accent2"/>
              </a:solidFill>
              <a:latin typeface="XXII-ARMY" panose="02000500000000020004" pitchFamily="2" charset="0"/>
            </a:endParaRPr>
          </a:p>
          <a:p>
            <a:pPr algn="l">
              <a:lnSpc>
                <a:spcPct val="120000"/>
              </a:lnSpc>
              <a:spcBef>
                <a:spcPts val="0"/>
              </a:spcBef>
            </a:pPr>
            <a:r>
              <a:rPr lang="en-GB" sz="8000" dirty="0" smtClean="0">
                <a:solidFill>
                  <a:schemeClr val="accent2"/>
                </a:solidFill>
                <a:latin typeface="XXII-ARMY" panose="02000500000000020004" pitchFamily="2" charset="0"/>
              </a:rPr>
              <a:t>3</a:t>
            </a:r>
            <a:r>
              <a:rPr lang="en-GB" sz="8000" dirty="0">
                <a:solidFill>
                  <a:schemeClr val="accent2"/>
                </a:solidFill>
                <a:latin typeface="XXII-ARMY" panose="02000500000000020004" pitchFamily="2" charset="0"/>
              </a:rPr>
              <a:t>) </a:t>
            </a:r>
            <a:r>
              <a:rPr lang="en-GB" sz="8000" dirty="0">
                <a:solidFill>
                  <a:schemeClr val="tx1"/>
                </a:solidFill>
                <a:latin typeface="XXII-ARMY" panose="02000500000000020004" pitchFamily="2" charset="0"/>
              </a:rPr>
              <a:t>If in the unlikely event what you plan isn’t successful, and the thing that you dread actually happens, what could you do to rectify it</a:t>
            </a:r>
            <a:r>
              <a:rPr lang="en-GB" sz="8000" dirty="0" smtClean="0">
                <a:solidFill>
                  <a:schemeClr val="tx1"/>
                </a:solidFill>
                <a:latin typeface="XXII-ARMY" panose="02000500000000020004" pitchFamily="2" charset="0"/>
              </a:rPr>
              <a:t>?</a:t>
            </a:r>
          </a:p>
          <a:p>
            <a:pPr algn="l">
              <a:lnSpc>
                <a:spcPct val="120000"/>
              </a:lnSpc>
              <a:spcBef>
                <a:spcPts val="0"/>
              </a:spcBef>
            </a:pPr>
            <a:endParaRPr lang="en-GB" sz="8000" dirty="0" smtClean="0">
              <a:solidFill>
                <a:schemeClr val="tx1"/>
              </a:solidFill>
              <a:latin typeface="XXII-ARMY" panose="02000500000000020004" pitchFamily="2" charset="0"/>
            </a:endParaRPr>
          </a:p>
          <a:p>
            <a:pPr algn="l">
              <a:lnSpc>
                <a:spcPct val="120000"/>
              </a:lnSpc>
              <a:spcBef>
                <a:spcPts val="0"/>
              </a:spcBef>
            </a:pPr>
            <a:r>
              <a:rPr lang="en-GB" sz="8000" dirty="0" smtClean="0">
                <a:solidFill>
                  <a:schemeClr val="tx1"/>
                </a:solidFill>
                <a:latin typeface="XXII-ARMY" panose="02000500000000020004" pitchFamily="2" charset="0"/>
              </a:rPr>
              <a:t>#</a:t>
            </a:r>
            <a:r>
              <a:rPr lang="en-GB" sz="8000" dirty="0">
                <a:solidFill>
                  <a:schemeClr val="tx1"/>
                </a:solidFill>
                <a:latin typeface="XXII-ARMY" panose="02000500000000020004" pitchFamily="2" charset="0"/>
              </a:rPr>
              <a:t>4) </a:t>
            </a:r>
            <a:r>
              <a:rPr lang="en-GB" sz="8000" dirty="0">
                <a:solidFill>
                  <a:schemeClr val="accent2"/>
                </a:solidFill>
                <a:latin typeface="XXII-ARMY" panose="02000500000000020004" pitchFamily="2" charset="0"/>
              </a:rPr>
              <a:t>What are the benefits/results that you ARE actually believing will happen, which are therefore more likely to occur than what you actually dread since it’s what you are planning for</a:t>
            </a:r>
            <a:r>
              <a:rPr lang="en-GB" sz="8000" dirty="0" smtClean="0">
                <a:solidFill>
                  <a:schemeClr val="accent2"/>
                </a:solidFill>
                <a:latin typeface="XXII-ARMY" panose="02000500000000020004" pitchFamily="2" charset="0"/>
              </a:rPr>
              <a:t>?</a:t>
            </a:r>
          </a:p>
          <a:p>
            <a:pPr algn="l">
              <a:lnSpc>
                <a:spcPct val="120000"/>
              </a:lnSpc>
              <a:spcBef>
                <a:spcPts val="0"/>
              </a:spcBef>
            </a:pPr>
            <a:endParaRPr lang="en-GB" sz="8000" dirty="0" smtClean="0">
              <a:solidFill>
                <a:schemeClr val="accent2"/>
              </a:solidFill>
              <a:latin typeface="XXII-ARMY" panose="02000500000000020004" pitchFamily="2" charset="0"/>
            </a:endParaRPr>
          </a:p>
          <a:p>
            <a:pPr algn="l">
              <a:lnSpc>
                <a:spcPct val="120000"/>
              </a:lnSpc>
              <a:spcBef>
                <a:spcPts val="0"/>
              </a:spcBef>
            </a:pPr>
            <a:r>
              <a:rPr lang="en-GB" sz="8000" dirty="0" smtClean="0">
                <a:solidFill>
                  <a:schemeClr val="accent2"/>
                </a:solidFill>
                <a:latin typeface="XXII-ARMY" panose="02000500000000020004" pitchFamily="2" charset="0"/>
              </a:rPr>
              <a:t>#</a:t>
            </a:r>
            <a:r>
              <a:rPr lang="en-GB" sz="8000" dirty="0">
                <a:solidFill>
                  <a:schemeClr val="accent2"/>
                </a:solidFill>
                <a:latin typeface="XXII-ARMY" panose="02000500000000020004" pitchFamily="2" charset="0"/>
              </a:rPr>
              <a:t>5) </a:t>
            </a:r>
            <a:r>
              <a:rPr lang="en-GB" sz="8000" dirty="0">
                <a:solidFill>
                  <a:schemeClr val="tx1"/>
                </a:solidFill>
                <a:latin typeface="XXII-ARMY" panose="02000500000000020004" pitchFamily="2" charset="0"/>
              </a:rPr>
              <a:t>What will, not taking action cost</a:t>
            </a:r>
            <a:r>
              <a:rPr lang="en-GB" sz="8000" dirty="0" smtClean="0">
                <a:solidFill>
                  <a:schemeClr val="tx1"/>
                </a:solidFill>
                <a:latin typeface="XXII-ARMY" panose="02000500000000020004" pitchFamily="2" charset="0"/>
              </a:rPr>
              <a:t>?</a:t>
            </a:r>
            <a:endParaRPr lang="en-GB" sz="8000" dirty="0">
              <a:solidFill>
                <a:schemeClr val="tx1"/>
              </a:solidFill>
              <a:latin typeface="XXII-ARMY" panose="02000500000000020004" pitchFamily="2" charset="0"/>
            </a:endParaRPr>
          </a:p>
          <a:p>
            <a:endParaRPr lang="en-GB" dirty="0"/>
          </a:p>
        </p:txBody>
      </p:sp>
      <p:sp>
        <p:nvSpPr>
          <p:cNvPr id="11" name="Subtitle 2"/>
          <p:cNvSpPr txBox="1">
            <a:spLocks/>
          </p:cNvSpPr>
          <p:nvPr/>
        </p:nvSpPr>
        <p:spPr>
          <a:xfrm>
            <a:off x="2627784" y="6139422"/>
            <a:ext cx="2556532" cy="961985"/>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0600" smtClean="0">
                <a:latin typeface="Armalite Rifle" panose="02000000000000000000" pitchFamily="2" charset="0"/>
              </a:rPr>
              <a:t>ALIGN </a:t>
            </a:r>
            <a:r>
              <a:rPr lang="en-GB" sz="10600" smtClean="0">
                <a:solidFill>
                  <a:schemeClr val="accent2"/>
                </a:solidFill>
                <a:latin typeface="Armalite Rifle" panose="02000000000000000000" pitchFamily="2" charset="0"/>
              </a:rPr>
              <a:t>it</a:t>
            </a:r>
          </a:p>
          <a:p>
            <a:pPr algn="l"/>
            <a:r>
              <a:rPr lang="en-GB" sz="3600" smtClean="0">
                <a:solidFill>
                  <a:schemeClr val="tx1"/>
                </a:solidFill>
                <a:latin typeface="XXII-ARMY" panose="02000500000000020004" pitchFamily="2" charset="0"/>
              </a:rPr>
              <a:t>OVERIDE FEAR &amp; ACHIEVE ANYTHING!</a:t>
            </a:r>
          </a:p>
          <a:p>
            <a:endParaRPr lang="en-GB" dirty="0"/>
          </a:p>
        </p:txBody>
      </p:sp>
    </p:spTree>
    <p:extLst>
      <p:ext uri="{BB962C8B-B14F-4D97-AF65-F5344CB8AC3E}">
        <p14:creationId xmlns:p14="http://schemas.microsoft.com/office/powerpoint/2010/main" val="20459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3956423823"/>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12" name="Subtitle 2"/>
          <p:cNvSpPr txBox="1">
            <a:spLocks/>
          </p:cNvSpPr>
          <p:nvPr/>
        </p:nvSpPr>
        <p:spPr>
          <a:xfrm>
            <a:off x="971600" y="2564904"/>
            <a:ext cx="7488832" cy="2232248"/>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6900" dirty="0" smtClean="0">
                <a:solidFill>
                  <a:schemeClr val="tx1"/>
                </a:solidFill>
                <a:latin typeface="XXII-ARMY" panose="02000500000000020004" pitchFamily="2" charset="0"/>
              </a:rPr>
              <a:t>"</a:t>
            </a:r>
            <a:r>
              <a:rPr lang="en-GB" sz="6900" dirty="0">
                <a:solidFill>
                  <a:schemeClr val="tx1"/>
                </a:solidFill>
                <a:latin typeface="XXII-ARMY" panose="02000500000000020004" pitchFamily="2" charset="0"/>
              </a:rPr>
              <a:t>You may never know what results come from your action. But if you do nothing, there will be no result." </a:t>
            </a:r>
            <a:r>
              <a:rPr lang="en-GB" sz="6900" dirty="0">
                <a:solidFill>
                  <a:schemeClr val="accent2"/>
                </a:solidFill>
                <a:latin typeface="XXII-ARMY" panose="02000500000000020004" pitchFamily="2" charset="0"/>
              </a:rPr>
              <a:t>Ghandi</a:t>
            </a:r>
            <a:endParaRPr lang="en-GB" dirty="0">
              <a:solidFill>
                <a:schemeClr val="accent2"/>
              </a:solidFill>
            </a:endParaRPr>
          </a:p>
        </p:txBody>
      </p:sp>
      <p:sp>
        <p:nvSpPr>
          <p:cNvPr id="11" name="Subtitle 2"/>
          <p:cNvSpPr txBox="1">
            <a:spLocks/>
          </p:cNvSpPr>
          <p:nvPr/>
        </p:nvSpPr>
        <p:spPr>
          <a:xfrm>
            <a:off x="2627784" y="6139422"/>
            <a:ext cx="2556532" cy="961985"/>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0600" smtClean="0">
                <a:latin typeface="Armalite Rifle" panose="02000000000000000000" pitchFamily="2" charset="0"/>
              </a:rPr>
              <a:t>ALIGN </a:t>
            </a:r>
            <a:r>
              <a:rPr lang="en-GB" sz="10600" smtClean="0">
                <a:solidFill>
                  <a:schemeClr val="accent2"/>
                </a:solidFill>
                <a:latin typeface="Armalite Rifle" panose="02000000000000000000" pitchFamily="2" charset="0"/>
              </a:rPr>
              <a:t>it</a:t>
            </a:r>
          </a:p>
          <a:p>
            <a:pPr algn="l"/>
            <a:r>
              <a:rPr lang="en-GB" sz="3600" smtClean="0">
                <a:solidFill>
                  <a:schemeClr val="tx1"/>
                </a:solidFill>
                <a:latin typeface="XXII-ARMY" panose="02000500000000020004" pitchFamily="2" charset="0"/>
              </a:rPr>
              <a:t>OVERIDE FEAR &amp; ACHIEVE ANYTHING!</a:t>
            </a:r>
          </a:p>
          <a:p>
            <a:endParaRPr lang="en-GB" dirty="0"/>
          </a:p>
        </p:txBody>
      </p:sp>
    </p:spTree>
    <p:extLst>
      <p:ext uri="{BB962C8B-B14F-4D97-AF65-F5344CB8AC3E}">
        <p14:creationId xmlns:p14="http://schemas.microsoft.com/office/powerpoint/2010/main" val="6830141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2661983799"/>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12" name="Subtitle 2"/>
          <p:cNvSpPr txBox="1">
            <a:spLocks/>
          </p:cNvSpPr>
          <p:nvPr/>
        </p:nvSpPr>
        <p:spPr>
          <a:xfrm>
            <a:off x="971600" y="2564904"/>
            <a:ext cx="7488832" cy="2232248"/>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6900" dirty="0" smtClean="0">
                <a:solidFill>
                  <a:schemeClr val="tx1"/>
                </a:solidFill>
                <a:latin typeface="XXII-ARMY" panose="02000500000000020004" pitchFamily="2" charset="0"/>
              </a:rPr>
              <a:t>‘Both FEAR &amp; FAITH require you to believe something that hasn’t even happened yet, so you might as well assume the BEST will occur!’ </a:t>
            </a:r>
            <a:r>
              <a:rPr lang="en-GB" sz="6900" dirty="0" smtClean="0">
                <a:solidFill>
                  <a:schemeClr val="accent2"/>
                </a:solidFill>
                <a:latin typeface="XXII-ARMY" panose="02000500000000020004" pitchFamily="2" charset="0"/>
              </a:rPr>
              <a:t>Elliot </a:t>
            </a:r>
            <a:r>
              <a:rPr lang="en-GB" sz="6900" dirty="0" err="1" smtClean="0">
                <a:solidFill>
                  <a:schemeClr val="accent2"/>
                </a:solidFill>
                <a:latin typeface="XXII-ARMY" panose="02000500000000020004" pitchFamily="2" charset="0"/>
              </a:rPr>
              <a:t>Odle</a:t>
            </a:r>
            <a:endParaRPr lang="en-GB" dirty="0">
              <a:solidFill>
                <a:schemeClr val="accent2"/>
              </a:solidFill>
            </a:endParaRPr>
          </a:p>
        </p:txBody>
      </p:sp>
      <p:sp>
        <p:nvSpPr>
          <p:cNvPr id="11" name="Subtitle 2"/>
          <p:cNvSpPr txBox="1">
            <a:spLocks/>
          </p:cNvSpPr>
          <p:nvPr/>
        </p:nvSpPr>
        <p:spPr>
          <a:xfrm>
            <a:off x="2627784" y="6139422"/>
            <a:ext cx="2556532" cy="961985"/>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0600" smtClean="0">
                <a:latin typeface="Armalite Rifle" panose="02000000000000000000" pitchFamily="2" charset="0"/>
              </a:rPr>
              <a:t>ALIGN </a:t>
            </a:r>
            <a:r>
              <a:rPr lang="en-GB" sz="10600" smtClean="0">
                <a:solidFill>
                  <a:schemeClr val="accent2"/>
                </a:solidFill>
                <a:latin typeface="Armalite Rifle" panose="02000000000000000000" pitchFamily="2" charset="0"/>
              </a:rPr>
              <a:t>it</a:t>
            </a:r>
          </a:p>
          <a:p>
            <a:pPr algn="l"/>
            <a:r>
              <a:rPr lang="en-GB" sz="3600" smtClean="0">
                <a:solidFill>
                  <a:schemeClr val="tx1"/>
                </a:solidFill>
                <a:latin typeface="XXII-ARMY" panose="02000500000000020004" pitchFamily="2" charset="0"/>
              </a:rPr>
              <a:t>OVERIDE FEAR &amp; ACHIEVE ANYTHING!</a:t>
            </a:r>
          </a:p>
          <a:p>
            <a:endParaRPr lang="en-GB" dirty="0"/>
          </a:p>
        </p:txBody>
      </p:sp>
    </p:spTree>
    <p:extLst>
      <p:ext uri="{BB962C8B-B14F-4D97-AF65-F5344CB8AC3E}">
        <p14:creationId xmlns:p14="http://schemas.microsoft.com/office/powerpoint/2010/main" val="39498735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2132929731"/>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12" name="Subtitle 2"/>
          <p:cNvSpPr txBox="1">
            <a:spLocks/>
          </p:cNvSpPr>
          <p:nvPr/>
        </p:nvSpPr>
        <p:spPr>
          <a:xfrm>
            <a:off x="971600" y="1318003"/>
            <a:ext cx="7488832" cy="43204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2000" dirty="0" smtClean="0">
                <a:solidFill>
                  <a:schemeClr val="accent2"/>
                </a:solidFill>
                <a:latin typeface="XXII-ARMY" panose="02000500000000020004" pitchFamily="2" charset="0"/>
              </a:rPr>
              <a:t>How To Build An Action Taking Habit:</a:t>
            </a:r>
          </a:p>
          <a:p>
            <a:pPr>
              <a:lnSpc>
                <a:spcPct val="120000"/>
              </a:lnSpc>
              <a:spcBef>
                <a:spcPts val="0"/>
              </a:spcBef>
            </a:pPr>
            <a:r>
              <a:rPr lang="en-GB" sz="2000" dirty="0" smtClean="0">
                <a:solidFill>
                  <a:schemeClr val="tx1"/>
                </a:solidFill>
                <a:latin typeface="XXII-ARMY" panose="02000500000000020004" pitchFamily="2" charset="0"/>
              </a:rPr>
              <a:t>The moment you think about doing something, </a:t>
            </a:r>
          </a:p>
          <a:p>
            <a:pPr>
              <a:lnSpc>
                <a:spcPct val="120000"/>
              </a:lnSpc>
              <a:spcBef>
                <a:spcPts val="0"/>
              </a:spcBef>
            </a:pPr>
            <a:r>
              <a:rPr lang="en-GB" sz="2000" dirty="0" smtClean="0">
                <a:solidFill>
                  <a:schemeClr val="tx1"/>
                </a:solidFill>
                <a:latin typeface="XXII-ARMY" panose="02000500000000020004" pitchFamily="2" charset="0"/>
              </a:rPr>
              <a:t>DO it immediately, (don’t add time to the equation)</a:t>
            </a:r>
          </a:p>
          <a:p>
            <a:pPr>
              <a:lnSpc>
                <a:spcPct val="120000"/>
              </a:lnSpc>
              <a:spcBef>
                <a:spcPts val="0"/>
              </a:spcBef>
            </a:pPr>
            <a:endParaRPr lang="en-GB" sz="2000" dirty="0" smtClean="0">
              <a:solidFill>
                <a:schemeClr val="tx1"/>
              </a:solidFill>
              <a:latin typeface="XXII-ARMY" panose="02000500000000020004" pitchFamily="2" charset="0"/>
            </a:endParaRPr>
          </a:p>
          <a:p>
            <a:pPr>
              <a:lnSpc>
                <a:spcPct val="120000"/>
              </a:lnSpc>
              <a:spcBef>
                <a:spcPts val="0"/>
              </a:spcBef>
            </a:pPr>
            <a:r>
              <a:rPr lang="en-GB" sz="2000" dirty="0" smtClean="0">
                <a:solidFill>
                  <a:schemeClr val="tx1"/>
                </a:solidFill>
                <a:latin typeface="XXII-ARMY" panose="02000500000000020004" pitchFamily="2" charset="0"/>
              </a:rPr>
              <a:t>If you do this for 30 days, it will be a habit</a:t>
            </a:r>
          </a:p>
          <a:p>
            <a:pPr>
              <a:lnSpc>
                <a:spcPct val="120000"/>
              </a:lnSpc>
              <a:spcBef>
                <a:spcPts val="0"/>
              </a:spcBef>
            </a:pPr>
            <a:r>
              <a:rPr lang="en-GB" sz="2000" dirty="0" smtClean="0">
                <a:solidFill>
                  <a:schemeClr val="tx1"/>
                </a:solidFill>
                <a:latin typeface="XXII-ARMY" panose="02000500000000020004" pitchFamily="2" charset="0"/>
              </a:rPr>
              <a:t>If you do this for 90 days, it will be hard wired</a:t>
            </a:r>
          </a:p>
          <a:p>
            <a:pPr>
              <a:lnSpc>
                <a:spcPct val="120000"/>
              </a:lnSpc>
              <a:spcBef>
                <a:spcPts val="0"/>
              </a:spcBef>
            </a:pPr>
            <a:r>
              <a:rPr lang="en-GB" sz="2000" dirty="0" smtClean="0">
                <a:solidFill>
                  <a:schemeClr val="tx1"/>
                </a:solidFill>
                <a:latin typeface="XXII-ARMY" panose="02000500000000020004" pitchFamily="2" charset="0"/>
              </a:rPr>
              <a:t>If you do this for 1 year, it will be AUTOMATIC</a:t>
            </a:r>
          </a:p>
          <a:p>
            <a:pPr>
              <a:lnSpc>
                <a:spcPct val="120000"/>
              </a:lnSpc>
              <a:spcBef>
                <a:spcPts val="0"/>
              </a:spcBef>
            </a:pPr>
            <a:endParaRPr lang="en-GB" sz="2000" dirty="0">
              <a:solidFill>
                <a:schemeClr val="tx1"/>
              </a:solidFill>
              <a:latin typeface="XXII-ARMY" panose="02000500000000020004" pitchFamily="2" charset="0"/>
            </a:endParaRPr>
          </a:p>
          <a:p>
            <a:pPr>
              <a:lnSpc>
                <a:spcPct val="120000"/>
              </a:lnSpc>
              <a:spcBef>
                <a:spcPts val="0"/>
              </a:spcBef>
            </a:pPr>
            <a:r>
              <a:rPr lang="en-GB" sz="2000" dirty="0" smtClean="0">
                <a:solidFill>
                  <a:schemeClr val="tx1"/>
                </a:solidFill>
                <a:latin typeface="XXII-ARMY" panose="02000500000000020004" pitchFamily="2" charset="0"/>
              </a:rPr>
              <a:t>YOUR BRAINS AUTOMATICITY MECHANISM WILL KICK IN TO MAKE THIS HABIT EFFICIENT, YOU WILL HAVE BUILT INTO YOUR PHYSIOLOGY THAT WHEN YOU TAKE ACTION DESPITE FEAR, AWESOME THINGS HAPPEN. </a:t>
            </a:r>
          </a:p>
          <a:p>
            <a:pPr>
              <a:lnSpc>
                <a:spcPct val="120000"/>
              </a:lnSpc>
              <a:spcBef>
                <a:spcPts val="0"/>
              </a:spcBef>
            </a:pPr>
            <a:endParaRPr lang="en-GB" sz="2000" dirty="0">
              <a:solidFill>
                <a:schemeClr val="tx1"/>
              </a:solidFill>
              <a:latin typeface="XXII-ARMY" panose="02000500000000020004" pitchFamily="2" charset="0"/>
            </a:endParaRPr>
          </a:p>
          <a:p>
            <a:pPr>
              <a:lnSpc>
                <a:spcPct val="120000"/>
              </a:lnSpc>
              <a:spcBef>
                <a:spcPts val="0"/>
              </a:spcBef>
            </a:pPr>
            <a:r>
              <a:rPr lang="en-GB" sz="2000" dirty="0" smtClean="0">
                <a:solidFill>
                  <a:schemeClr val="tx1"/>
                </a:solidFill>
                <a:latin typeface="XXII-ARMY" panose="02000500000000020004" pitchFamily="2" charset="0"/>
              </a:rPr>
              <a:t>YOUR BRAIN WILL THINK FEAR IS A GREEN LIGHT </a:t>
            </a:r>
            <a:endParaRPr lang="en-GB" sz="2000" dirty="0">
              <a:solidFill>
                <a:schemeClr val="accent2"/>
              </a:solidFill>
            </a:endParaRPr>
          </a:p>
        </p:txBody>
      </p:sp>
      <p:sp>
        <p:nvSpPr>
          <p:cNvPr id="11" name="Subtitle 2"/>
          <p:cNvSpPr txBox="1">
            <a:spLocks/>
          </p:cNvSpPr>
          <p:nvPr/>
        </p:nvSpPr>
        <p:spPr>
          <a:xfrm>
            <a:off x="2627784" y="6139422"/>
            <a:ext cx="2556532" cy="961985"/>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0600" smtClean="0">
                <a:latin typeface="Armalite Rifle" panose="02000000000000000000" pitchFamily="2" charset="0"/>
              </a:rPr>
              <a:t>ALIGN </a:t>
            </a:r>
            <a:r>
              <a:rPr lang="en-GB" sz="10600" smtClean="0">
                <a:solidFill>
                  <a:schemeClr val="accent2"/>
                </a:solidFill>
                <a:latin typeface="Armalite Rifle" panose="02000000000000000000" pitchFamily="2" charset="0"/>
              </a:rPr>
              <a:t>it</a:t>
            </a:r>
          </a:p>
          <a:p>
            <a:pPr algn="l"/>
            <a:r>
              <a:rPr lang="en-GB" sz="3600" smtClean="0">
                <a:solidFill>
                  <a:schemeClr val="tx1"/>
                </a:solidFill>
                <a:latin typeface="XXII-ARMY" panose="02000500000000020004" pitchFamily="2" charset="0"/>
              </a:rPr>
              <a:t>OVERIDE FEAR &amp; ACHIEVE ANYTHING!</a:t>
            </a:r>
          </a:p>
          <a:p>
            <a:endParaRPr lang="en-GB" dirty="0"/>
          </a:p>
        </p:txBody>
      </p:sp>
    </p:spTree>
    <p:extLst>
      <p:ext uri="{BB962C8B-B14F-4D97-AF65-F5344CB8AC3E}">
        <p14:creationId xmlns:p14="http://schemas.microsoft.com/office/powerpoint/2010/main" val="4827332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831949843"/>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3" name="Subtitle 2"/>
          <p:cNvSpPr>
            <a:spLocks noGrp="1"/>
          </p:cNvSpPr>
          <p:nvPr>
            <p:ph type="subTitle" idx="1"/>
          </p:nvPr>
        </p:nvSpPr>
        <p:spPr>
          <a:xfrm>
            <a:off x="2555776" y="6237312"/>
            <a:ext cx="3384376" cy="792088"/>
          </a:xfrm>
        </p:spPr>
        <p:txBody>
          <a:bodyPr>
            <a:normAutofit fontScale="25000" lnSpcReduction="20000"/>
          </a:bodyPr>
          <a:lstStyle/>
          <a:p>
            <a:pPr algn="l"/>
            <a:r>
              <a:rPr lang="en-GB" sz="10600" dirty="0" smtClean="0">
                <a:latin typeface="Armalite Rifle" panose="02000000000000000000" pitchFamily="2" charset="0"/>
              </a:rPr>
              <a:t>ALIGN </a:t>
            </a:r>
            <a:r>
              <a:rPr lang="en-GB" sz="10600" dirty="0" smtClean="0">
                <a:solidFill>
                  <a:schemeClr val="accent2"/>
                </a:solidFill>
                <a:latin typeface="Armalite Rifle" panose="02000000000000000000" pitchFamily="2" charset="0"/>
              </a:rPr>
              <a:t>it</a:t>
            </a:r>
          </a:p>
          <a:p>
            <a:pPr algn="l"/>
            <a:r>
              <a:rPr lang="en-GB" sz="5600" dirty="0" smtClean="0">
                <a:solidFill>
                  <a:schemeClr val="tx1"/>
                </a:solidFill>
                <a:latin typeface="XXII-ARMY" panose="02000500000000020004" pitchFamily="2" charset="0"/>
              </a:rPr>
              <a:t>How To Master &amp; Control Your Emotions</a:t>
            </a:r>
            <a:endParaRPr lang="en-GB" sz="5600" dirty="0">
              <a:solidFill>
                <a:schemeClr val="tx1"/>
              </a:solidFill>
              <a:latin typeface="XXII-ARMY" panose="02000500000000020004" pitchFamily="2" charset="0"/>
            </a:endParaRPr>
          </a:p>
          <a:p>
            <a:endParaRPr lang="en-GB" dirty="0"/>
          </a:p>
        </p:txBody>
      </p:sp>
      <p:sp>
        <p:nvSpPr>
          <p:cNvPr id="12" name="Subtitle 2"/>
          <p:cNvSpPr txBox="1">
            <a:spLocks/>
          </p:cNvSpPr>
          <p:nvPr/>
        </p:nvSpPr>
        <p:spPr>
          <a:xfrm>
            <a:off x="755576" y="2564904"/>
            <a:ext cx="7848872" cy="2232248"/>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5100" dirty="0" smtClean="0">
                <a:solidFill>
                  <a:schemeClr val="tx1"/>
                </a:solidFill>
                <a:latin typeface="XXII-ARMY" panose="02000500000000020004" pitchFamily="2" charset="0"/>
              </a:rPr>
              <a:t>‘There’s </a:t>
            </a:r>
            <a:r>
              <a:rPr lang="en-GB" sz="5100" dirty="0">
                <a:solidFill>
                  <a:schemeClr val="tx1"/>
                </a:solidFill>
                <a:latin typeface="XXII-ARMY" panose="02000500000000020004" pitchFamily="2" charset="0"/>
              </a:rPr>
              <a:t>nothing good or bad, but thinking makes it </a:t>
            </a:r>
            <a:r>
              <a:rPr lang="en-GB" sz="5100" dirty="0" smtClean="0">
                <a:solidFill>
                  <a:schemeClr val="tx1"/>
                </a:solidFill>
                <a:latin typeface="XXII-ARMY" panose="02000500000000020004" pitchFamily="2" charset="0"/>
              </a:rPr>
              <a:t>so’ </a:t>
            </a:r>
          </a:p>
          <a:p>
            <a:pPr>
              <a:lnSpc>
                <a:spcPct val="120000"/>
              </a:lnSpc>
              <a:spcBef>
                <a:spcPts val="0"/>
              </a:spcBef>
            </a:pPr>
            <a:r>
              <a:rPr lang="en-GB" sz="5100" dirty="0" smtClean="0">
                <a:solidFill>
                  <a:schemeClr val="accent2"/>
                </a:solidFill>
                <a:latin typeface="XXII-ARMY" panose="02000500000000020004" pitchFamily="2" charset="0"/>
              </a:rPr>
              <a:t>Hamlet</a:t>
            </a:r>
            <a:r>
              <a:rPr lang="en-GB" sz="5100" dirty="0" smtClean="0">
                <a:solidFill>
                  <a:schemeClr val="tx1"/>
                </a:solidFill>
                <a:latin typeface="XXII-ARMY" panose="02000500000000020004" pitchFamily="2" charset="0"/>
              </a:rPr>
              <a:t> by William Shakespeare!</a:t>
            </a:r>
            <a:endParaRPr lang="en-GB" dirty="0"/>
          </a:p>
        </p:txBody>
      </p:sp>
    </p:spTree>
    <p:extLst>
      <p:ext uri="{BB962C8B-B14F-4D97-AF65-F5344CB8AC3E}">
        <p14:creationId xmlns:p14="http://schemas.microsoft.com/office/powerpoint/2010/main" val="1699413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831949843"/>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3" name="Subtitle 2"/>
          <p:cNvSpPr>
            <a:spLocks noGrp="1"/>
          </p:cNvSpPr>
          <p:nvPr>
            <p:ph type="subTitle" idx="1"/>
          </p:nvPr>
        </p:nvSpPr>
        <p:spPr>
          <a:xfrm>
            <a:off x="2555776" y="6237312"/>
            <a:ext cx="3384376" cy="792088"/>
          </a:xfrm>
        </p:spPr>
        <p:txBody>
          <a:bodyPr>
            <a:normAutofit fontScale="25000" lnSpcReduction="20000"/>
          </a:bodyPr>
          <a:lstStyle/>
          <a:p>
            <a:pPr algn="l"/>
            <a:r>
              <a:rPr lang="en-GB" sz="10600" dirty="0" smtClean="0">
                <a:latin typeface="Armalite Rifle" panose="02000000000000000000" pitchFamily="2" charset="0"/>
              </a:rPr>
              <a:t>ALIGN </a:t>
            </a:r>
            <a:r>
              <a:rPr lang="en-GB" sz="10600" dirty="0" smtClean="0">
                <a:solidFill>
                  <a:schemeClr val="accent2"/>
                </a:solidFill>
                <a:latin typeface="Armalite Rifle" panose="02000000000000000000" pitchFamily="2" charset="0"/>
              </a:rPr>
              <a:t>it</a:t>
            </a:r>
          </a:p>
          <a:p>
            <a:pPr algn="l"/>
            <a:r>
              <a:rPr lang="en-GB" sz="5600" dirty="0" smtClean="0">
                <a:solidFill>
                  <a:schemeClr val="tx1"/>
                </a:solidFill>
                <a:latin typeface="XXII-ARMY" panose="02000500000000020004" pitchFamily="2" charset="0"/>
              </a:rPr>
              <a:t>How To Master &amp; Control Your Emotions</a:t>
            </a:r>
            <a:endParaRPr lang="en-GB" sz="5600" dirty="0">
              <a:solidFill>
                <a:schemeClr val="tx1"/>
              </a:solidFill>
              <a:latin typeface="XXII-ARMY" panose="02000500000000020004" pitchFamily="2" charset="0"/>
            </a:endParaRPr>
          </a:p>
          <a:p>
            <a:endParaRPr lang="en-GB" dirty="0"/>
          </a:p>
        </p:txBody>
      </p:sp>
      <p:sp>
        <p:nvSpPr>
          <p:cNvPr id="12" name="Subtitle 2"/>
          <p:cNvSpPr txBox="1">
            <a:spLocks/>
          </p:cNvSpPr>
          <p:nvPr/>
        </p:nvSpPr>
        <p:spPr>
          <a:xfrm>
            <a:off x="755576" y="2564904"/>
            <a:ext cx="7848872" cy="2232248"/>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5100" dirty="0">
                <a:solidFill>
                  <a:schemeClr val="tx1"/>
                </a:solidFill>
                <a:latin typeface="XXII-ARMY" panose="02000500000000020004" pitchFamily="2" charset="0"/>
              </a:rPr>
              <a:t>The truth is </a:t>
            </a:r>
            <a:r>
              <a:rPr lang="en-GB" sz="5100" dirty="0">
                <a:solidFill>
                  <a:schemeClr val="accent2"/>
                </a:solidFill>
                <a:latin typeface="XXII-ARMY" panose="02000500000000020004" pitchFamily="2" charset="0"/>
              </a:rPr>
              <a:t>what’s creating </a:t>
            </a:r>
            <a:r>
              <a:rPr lang="en-GB" sz="5100" dirty="0">
                <a:solidFill>
                  <a:schemeClr val="tx1"/>
                </a:solidFill>
                <a:latin typeface="XXII-ARMY" panose="02000500000000020004" pitchFamily="2" charset="0"/>
              </a:rPr>
              <a:t>your emotions </a:t>
            </a:r>
            <a:r>
              <a:rPr lang="en-GB" sz="5100" dirty="0">
                <a:solidFill>
                  <a:schemeClr val="accent2"/>
                </a:solidFill>
                <a:latin typeface="XXII-ARMY" panose="02000500000000020004" pitchFamily="2" charset="0"/>
              </a:rPr>
              <a:t>is you</a:t>
            </a:r>
            <a:r>
              <a:rPr lang="en-GB" sz="5100" dirty="0">
                <a:solidFill>
                  <a:schemeClr val="tx1"/>
                </a:solidFill>
                <a:latin typeface="XXII-ARMY" panose="02000500000000020004" pitchFamily="2" charset="0"/>
              </a:rPr>
              <a:t>, it’s </a:t>
            </a:r>
            <a:r>
              <a:rPr lang="en-GB" sz="5100" i="1" u="sng" dirty="0">
                <a:solidFill>
                  <a:schemeClr val="tx1"/>
                </a:solidFill>
                <a:latin typeface="XXII-ARMY" panose="02000500000000020004" pitchFamily="2" charset="0"/>
              </a:rPr>
              <a:t>how you </a:t>
            </a:r>
            <a:r>
              <a:rPr lang="en-GB" sz="5100" i="1" u="sng" dirty="0" smtClean="0">
                <a:solidFill>
                  <a:schemeClr val="tx1"/>
                </a:solidFill>
                <a:latin typeface="XXII-ARMY" panose="02000500000000020004" pitchFamily="2" charset="0"/>
              </a:rPr>
              <a:t>THINK</a:t>
            </a:r>
            <a:r>
              <a:rPr lang="en-GB" sz="5100" dirty="0" smtClean="0">
                <a:solidFill>
                  <a:schemeClr val="tx1"/>
                </a:solidFill>
                <a:latin typeface="XXII-ARMY" panose="02000500000000020004" pitchFamily="2" charset="0"/>
              </a:rPr>
              <a:t> about </a:t>
            </a:r>
            <a:r>
              <a:rPr lang="en-GB" sz="5100" dirty="0">
                <a:solidFill>
                  <a:schemeClr val="tx1"/>
                </a:solidFill>
                <a:latin typeface="XXII-ARMY" panose="02000500000000020004" pitchFamily="2" charset="0"/>
              </a:rPr>
              <a:t>the environment that </a:t>
            </a:r>
            <a:r>
              <a:rPr lang="en-GB" sz="5100" u="sng" dirty="0">
                <a:solidFill>
                  <a:schemeClr val="tx1"/>
                </a:solidFill>
                <a:latin typeface="XXII-ARMY" panose="02000500000000020004" pitchFamily="2" charset="0"/>
              </a:rPr>
              <a:t>creates the emotions</a:t>
            </a:r>
            <a:endParaRPr lang="en-GB" u="sng" dirty="0"/>
          </a:p>
        </p:txBody>
      </p:sp>
    </p:spTree>
    <p:extLst>
      <p:ext uri="{BB962C8B-B14F-4D97-AF65-F5344CB8AC3E}">
        <p14:creationId xmlns:p14="http://schemas.microsoft.com/office/powerpoint/2010/main" val="1699413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207680945"/>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3" name="Subtitle 2"/>
          <p:cNvSpPr>
            <a:spLocks noGrp="1"/>
          </p:cNvSpPr>
          <p:nvPr>
            <p:ph type="subTitle" idx="1"/>
          </p:nvPr>
        </p:nvSpPr>
        <p:spPr>
          <a:xfrm>
            <a:off x="2555776" y="6237312"/>
            <a:ext cx="3384376" cy="792088"/>
          </a:xfrm>
        </p:spPr>
        <p:txBody>
          <a:bodyPr>
            <a:normAutofit fontScale="25000" lnSpcReduction="20000"/>
          </a:bodyPr>
          <a:lstStyle/>
          <a:p>
            <a:pPr algn="l"/>
            <a:r>
              <a:rPr lang="en-GB" sz="10600" dirty="0" smtClean="0">
                <a:latin typeface="Armalite Rifle" panose="02000000000000000000" pitchFamily="2" charset="0"/>
              </a:rPr>
              <a:t>ALIGN </a:t>
            </a:r>
            <a:r>
              <a:rPr lang="en-GB" sz="10600" dirty="0" smtClean="0">
                <a:solidFill>
                  <a:schemeClr val="accent2"/>
                </a:solidFill>
                <a:latin typeface="Armalite Rifle" panose="02000000000000000000" pitchFamily="2" charset="0"/>
              </a:rPr>
              <a:t>it</a:t>
            </a:r>
          </a:p>
          <a:p>
            <a:pPr algn="l"/>
            <a:r>
              <a:rPr lang="en-GB" sz="5600" dirty="0" smtClean="0">
                <a:solidFill>
                  <a:schemeClr val="tx1"/>
                </a:solidFill>
                <a:latin typeface="XXII-ARMY" panose="02000500000000020004" pitchFamily="2" charset="0"/>
              </a:rPr>
              <a:t>How To Master &amp; Control Your Emotions</a:t>
            </a:r>
            <a:endParaRPr lang="en-GB" sz="5600" dirty="0">
              <a:solidFill>
                <a:schemeClr val="tx1"/>
              </a:solidFill>
              <a:latin typeface="XXII-ARMY" panose="02000500000000020004" pitchFamily="2" charset="0"/>
            </a:endParaRPr>
          </a:p>
          <a:p>
            <a:endParaRPr lang="en-GB" dirty="0"/>
          </a:p>
        </p:txBody>
      </p:sp>
      <p:sp>
        <p:nvSpPr>
          <p:cNvPr id="12" name="Subtitle 2"/>
          <p:cNvSpPr txBox="1">
            <a:spLocks/>
          </p:cNvSpPr>
          <p:nvPr/>
        </p:nvSpPr>
        <p:spPr>
          <a:xfrm>
            <a:off x="738187" y="1628800"/>
            <a:ext cx="7848872" cy="4032448"/>
          </a:xfrm>
          <a:prstGeom prst="rect">
            <a:avLst/>
          </a:prstGeom>
        </p:spPr>
        <p:txBody>
          <a:bodyPr vert="horz" lIns="91440" tIns="45720" rIns="91440" bIns="45720" rtlCol="0">
            <a:normAutofit fontScale="2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10600" dirty="0">
                <a:solidFill>
                  <a:schemeClr val="tx1"/>
                </a:solidFill>
                <a:latin typeface="Armalite Rifle" panose="02000000000000000000" pitchFamily="2" charset="0"/>
              </a:rPr>
              <a:t>here’s what really happens when you are consciously aware of what’s really going </a:t>
            </a:r>
            <a:r>
              <a:rPr lang="en-GB" sz="10600" dirty="0" smtClean="0">
                <a:solidFill>
                  <a:schemeClr val="tx1"/>
                </a:solidFill>
                <a:latin typeface="Armalite Rifle" panose="02000000000000000000" pitchFamily="2" charset="0"/>
              </a:rPr>
              <a:t>on</a:t>
            </a:r>
          </a:p>
          <a:p>
            <a:pPr>
              <a:lnSpc>
                <a:spcPct val="120000"/>
              </a:lnSpc>
              <a:spcBef>
                <a:spcPts val="0"/>
              </a:spcBef>
            </a:pPr>
            <a:endParaRPr lang="en-GB" sz="5100" dirty="0" smtClean="0">
              <a:solidFill>
                <a:schemeClr val="tx1"/>
              </a:solidFill>
              <a:latin typeface="XXII-ARMY" panose="02000500000000020004" pitchFamily="2" charset="0"/>
            </a:endParaRPr>
          </a:p>
          <a:p>
            <a:pPr>
              <a:lnSpc>
                <a:spcPct val="120000"/>
              </a:lnSpc>
              <a:spcBef>
                <a:spcPts val="0"/>
              </a:spcBef>
            </a:pPr>
            <a:r>
              <a:rPr lang="en-GB" sz="9600" dirty="0" smtClean="0">
                <a:solidFill>
                  <a:schemeClr val="tx1"/>
                </a:solidFill>
                <a:latin typeface="XXII-ARMY" panose="02000500000000020004" pitchFamily="2" charset="0"/>
              </a:rPr>
              <a:t>What </a:t>
            </a:r>
            <a:r>
              <a:rPr lang="en-GB" sz="9600" dirty="0">
                <a:solidFill>
                  <a:schemeClr val="tx1"/>
                </a:solidFill>
                <a:latin typeface="XXII-ARMY" panose="02000500000000020004" pitchFamily="2" charset="0"/>
              </a:rPr>
              <a:t>you have is an external circumstance, </a:t>
            </a:r>
            <a:endParaRPr lang="en-GB" sz="9600" dirty="0" smtClean="0">
              <a:solidFill>
                <a:schemeClr val="tx1"/>
              </a:solidFill>
              <a:latin typeface="XXII-ARMY" panose="02000500000000020004" pitchFamily="2" charset="0"/>
            </a:endParaRPr>
          </a:p>
          <a:p>
            <a:pPr>
              <a:lnSpc>
                <a:spcPct val="120000"/>
              </a:lnSpc>
              <a:spcBef>
                <a:spcPts val="0"/>
              </a:spcBef>
            </a:pPr>
            <a:r>
              <a:rPr lang="en-GB" sz="9600" dirty="0">
                <a:solidFill>
                  <a:schemeClr val="accent2"/>
                </a:solidFill>
                <a:latin typeface="XXII-ARMY" panose="02000500000000020004" pitchFamily="2" charset="0"/>
              </a:rPr>
              <a:t>Y</a:t>
            </a:r>
            <a:r>
              <a:rPr lang="en-GB" sz="9600" dirty="0" smtClean="0">
                <a:solidFill>
                  <a:schemeClr val="accent2"/>
                </a:solidFill>
                <a:latin typeface="XXII-ARMY" panose="02000500000000020004" pitchFamily="2" charset="0"/>
              </a:rPr>
              <a:t>ou </a:t>
            </a:r>
            <a:r>
              <a:rPr lang="en-GB" sz="9600" dirty="0">
                <a:solidFill>
                  <a:schemeClr val="accent2"/>
                </a:solidFill>
                <a:latin typeface="XXII-ARMY" panose="02000500000000020004" pitchFamily="2" charset="0"/>
              </a:rPr>
              <a:t>don’t have an emotion, </a:t>
            </a:r>
            <a:endParaRPr lang="en-GB" sz="9600" dirty="0" smtClean="0">
              <a:solidFill>
                <a:schemeClr val="accent2"/>
              </a:solidFill>
              <a:latin typeface="XXII-ARMY" panose="02000500000000020004" pitchFamily="2" charset="0"/>
            </a:endParaRPr>
          </a:p>
          <a:p>
            <a:pPr>
              <a:lnSpc>
                <a:spcPct val="120000"/>
              </a:lnSpc>
              <a:spcBef>
                <a:spcPts val="0"/>
              </a:spcBef>
            </a:pPr>
            <a:r>
              <a:rPr lang="en-GB" sz="9600" dirty="0" smtClean="0">
                <a:solidFill>
                  <a:schemeClr val="tx1"/>
                </a:solidFill>
                <a:latin typeface="XXII-ARMY" panose="02000500000000020004" pitchFamily="2" charset="0"/>
              </a:rPr>
              <a:t>You </a:t>
            </a:r>
            <a:r>
              <a:rPr lang="en-GB" sz="9600" dirty="0">
                <a:solidFill>
                  <a:schemeClr val="tx1"/>
                </a:solidFill>
                <a:latin typeface="XXII-ARMY" panose="02000500000000020004" pitchFamily="2" charset="0"/>
              </a:rPr>
              <a:t>have </a:t>
            </a:r>
            <a:r>
              <a:rPr lang="en-GB" sz="9600" dirty="0" smtClean="0">
                <a:solidFill>
                  <a:schemeClr val="tx1"/>
                </a:solidFill>
                <a:latin typeface="XXII-ARMY" panose="02000500000000020004" pitchFamily="2" charset="0"/>
              </a:rPr>
              <a:t>thought (about the circumstance). </a:t>
            </a:r>
          </a:p>
          <a:p>
            <a:pPr>
              <a:lnSpc>
                <a:spcPct val="120000"/>
              </a:lnSpc>
              <a:spcBef>
                <a:spcPts val="0"/>
              </a:spcBef>
            </a:pPr>
            <a:r>
              <a:rPr lang="en-GB" sz="9600" dirty="0" smtClean="0">
                <a:solidFill>
                  <a:schemeClr val="tx1"/>
                </a:solidFill>
                <a:latin typeface="XXII-ARMY" panose="02000500000000020004" pitchFamily="2" charset="0"/>
              </a:rPr>
              <a:t>Which creates </a:t>
            </a:r>
            <a:r>
              <a:rPr lang="en-GB" sz="9600" dirty="0">
                <a:solidFill>
                  <a:schemeClr val="tx1"/>
                </a:solidFill>
                <a:latin typeface="XXII-ARMY" panose="02000500000000020004" pitchFamily="2" charset="0"/>
              </a:rPr>
              <a:t>an </a:t>
            </a:r>
            <a:r>
              <a:rPr lang="en-GB" sz="9600" dirty="0" smtClean="0">
                <a:solidFill>
                  <a:schemeClr val="accent2"/>
                </a:solidFill>
                <a:latin typeface="XXII-ARMY" panose="02000500000000020004" pitchFamily="2" charset="0"/>
              </a:rPr>
              <a:t>INTERPRETATION</a:t>
            </a:r>
            <a:r>
              <a:rPr lang="en-GB" sz="9600" dirty="0" smtClean="0">
                <a:solidFill>
                  <a:schemeClr val="tx1"/>
                </a:solidFill>
                <a:latin typeface="XXII-ARMY" panose="02000500000000020004" pitchFamily="2" charset="0"/>
              </a:rPr>
              <a:t> </a:t>
            </a:r>
            <a:r>
              <a:rPr lang="en-GB" sz="9600" dirty="0">
                <a:solidFill>
                  <a:schemeClr val="tx1"/>
                </a:solidFill>
                <a:latin typeface="XXII-ARMY" panose="02000500000000020004" pitchFamily="2" charset="0"/>
              </a:rPr>
              <a:t>filter.</a:t>
            </a:r>
          </a:p>
          <a:p>
            <a:pPr>
              <a:lnSpc>
                <a:spcPct val="120000"/>
              </a:lnSpc>
              <a:spcBef>
                <a:spcPts val="0"/>
              </a:spcBef>
            </a:pPr>
            <a:r>
              <a:rPr lang="en-GB" sz="9600" dirty="0" smtClean="0">
                <a:solidFill>
                  <a:schemeClr val="tx1"/>
                </a:solidFill>
                <a:latin typeface="XXII-ARMY" panose="02000500000000020004" pitchFamily="2" charset="0"/>
              </a:rPr>
              <a:t>Which </a:t>
            </a:r>
            <a:r>
              <a:rPr lang="en-GB" sz="9600" dirty="0">
                <a:solidFill>
                  <a:schemeClr val="tx1"/>
                </a:solidFill>
                <a:latin typeface="XXII-ARMY" panose="02000500000000020004" pitchFamily="2" charset="0"/>
              </a:rPr>
              <a:t>creates emotions, </a:t>
            </a:r>
            <a:endParaRPr lang="en-GB" sz="9600" dirty="0" smtClean="0">
              <a:solidFill>
                <a:schemeClr val="tx1"/>
              </a:solidFill>
              <a:latin typeface="XXII-ARMY" panose="02000500000000020004" pitchFamily="2" charset="0"/>
            </a:endParaRPr>
          </a:p>
          <a:p>
            <a:pPr>
              <a:lnSpc>
                <a:spcPct val="120000"/>
              </a:lnSpc>
              <a:spcBef>
                <a:spcPts val="0"/>
              </a:spcBef>
            </a:pPr>
            <a:r>
              <a:rPr lang="en-GB" sz="7400" dirty="0">
                <a:solidFill>
                  <a:schemeClr val="tx1"/>
                </a:solidFill>
                <a:latin typeface="XXII-ARMY" panose="02000500000000020004" pitchFamily="2" charset="0"/>
              </a:rPr>
              <a:t>I</a:t>
            </a:r>
            <a:r>
              <a:rPr lang="en-GB" sz="7400" dirty="0" smtClean="0">
                <a:solidFill>
                  <a:schemeClr val="tx1"/>
                </a:solidFill>
                <a:latin typeface="XXII-ARMY" panose="02000500000000020004" pitchFamily="2" charset="0"/>
              </a:rPr>
              <a:t>t </a:t>
            </a:r>
            <a:r>
              <a:rPr lang="en-GB" sz="7400" dirty="0">
                <a:solidFill>
                  <a:schemeClr val="tx1"/>
                </a:solidFill>
                <a:latin typeface="XXII-ARMY" panose="02000500000000020004" pitchFamily="2" charset="0"/>
              </a:rPr>
              <a:t>was your interpretation of the information that made you feel that way</a:t>
            </a:r>
            <a:r>
              <a:rPr lang="en-GB" sz="5100" dirty="0">
                <a:solidFill>
                  <a:schemeClr val="tx1"/>
                </a:solidFill>
                <a:latin typeface="XXII-ARMY" panose="02000500000000020004" pitchFamily="2" charset="0"/>
              </a:rPr>
              <a:t>. </a:t>
            </a:r>
            <a:endParaRPr lang="en-GB" sz="5100" dirty="0" smtClean="0">
              <a:solidFill>
                <a:schemeClr val="tx1"/>
              </a:solidFill>
              <a:latin typeface="XXII-ARMY" panose="02000500000000020004" pitchFamily="2" charset="0"/>
            </a:endParaRPr>
          </a:p>
          <a:p>
            <a:pPr>
              <a:lnSpc>
                <a:spcPct val="120000"/>
              </a:lnSpc>
              <a:spcBef>
                <a:spcPts val="0"/>
              </a:spcBef>
            </a:pPr>
            <a:r>
              <a:rPr lang="en-GB" sz="8000" dirty="0">
                <a:solidFill>
                  <a:schemeClr val="accent2"/>
                </a:solidFill>
                <a:latin typeface="XXII-ARMY" panose="02000500000000020004" pitchFamily="2" charset="0"/>
              </a:rPr>
              <a:t>You took action based on that emotion and you created some sort of results</a:t>
            </a:r>
          </a:p>
        </p:txBody>
      </p:sp>
    </p:spTree>
    <p:extLst>
      <p:ext uri="{BB962C8B-B14F-4D97-AF65-F5344CB8AC3E}">
        <p14:creationId xmlns:p14="http://schemas.microsoft.com/office/powerpoint/2010/main" val="2043678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2519082971"/>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3" name="Subtitle 2"/>
          <p:cNvSpPr>
            <a:spLocks noGrp="1"/>
          </p:cNvSpPr>
          <p:nvPr>
            <p:ph type="subTitle" idx="1"/>
          </p:nvPr>
        </p:nvSpPr>
        <p:spPr>
          <a:xfrm>
            <a:off x="2555776" y="6237312"/>
            <a:ext cx="3384376" cy="792088"/>
          </a:xfrm>
        </p:spPr>
        <p:txBody>
          <a:bodyPr>
            <a:normAutofit fontScale="25000" lnSpcReduction="20000"/>
          </a:bodyPr>
          <a:lstStyle/>
          <a:p>
            <a:pPr algn="l"/>
            <a:r>
              <a:rPr lang="en-GB" sz="10600" dirty="0" smtClean="0">
                <a:latin typeface="Armalite Rifle" panose="02000000000000000000" pitchFamily="2" charset="0"/>
              </a:rPr>
              <a:t>ALIGN </a:t>
            </a:r>
            <a:r>
              <a:rPr lang="en-GB" sz="10600" dirty="0" smtClean="0">
                <a:solidFill>
                  <a:schemeClr val="accent2"/>
                </a:solidFill>
                <a:latin typeface="Armalite Rifle" panose="02000000000000000000" pitchFamily="2" charset="0"/>
              </a:rPr>
              <a:t>it</a:t>
            </a:r>
          </a:p>
          <a:p>
            <a:pPr algn="l"/>
            <a:r>
              <a:rPr lang="en-GB" sz="5600" dirty="0" smtClean="0">
                <a:solidFill>
                  <a:schemeClr val="tx1"/>
                </a:solidFill>
                <a:latin typeface="XXII-ARMY" panose="02000500000000020004" pitchFamily="2" charset="0"/>
              </a:rPr>
              <a:t>How To Master &amp; Control Your Emotions</a:t>
            </a:r>
            <a:endParaRPr lang="en-GB" sz="5600" dirty="0">
              <a:solidFill>
                <a:schemeClr val="tx1"/>
              </a:solidFill>
              <a:latin typeface="XXII-ARMY" panose="02000500000000020004" pitchFamily="2" charset="0"/>
            </a:endParaRPr>
          </a:p>
          <a:p>
            <a:endParaRPr lang="en-GB" dirty="0"/>
          </a:p>
        </p:txBody>
      </p:sp>
      <p:sp>
        <p:nvSpPr>
          <p:cNvPr id="12" name="Subtitle 2"/>
          <p:cNvSpPr txBox="1">
            <a:spLocks/>
          </p:cNvSpPr>
          <p:nvPr/>
        </p:nvSpPr>
        <p:spPr>
          <a:xfrm>
            <a:off x="755576" y="1328667"/>
            <a:ext cx="7848872" cy="1308245"/>
          </a:xfrm>
          <a:prstGeom prst="rect">
            <a:avLst/>
          </a:prstGeom>
        </p:spPr>
        <p:txBody>
          <a:bodyPr vert="horz" lIns="91440" tIns="45720" rIns="91440" bIns="45720" rtlCol="0">
            <a:normAutofit fontScale="40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10600" dirty="0" smtClean="0">
                <a:solidFill>
                  <a:schemeClr val="tx1"/>
                </a:solidFill>
                <a:latin typeface="Armalite Rifle" panose="02000000000000000000" pitchFamily="2" charset="0"/>
              </a:rPr>
              <a:t>LAYER</a:t>
            </a:r>
            <a:r>
              <a:rPr lang="en-GB" sz="10600" dirty="0" smtClean="0">
                <a:latin typeface="Armalite Rifle" panose="02000000000000000000" pitchFamily="2" charset="0"/>
              </a:rPr>
              <a:t> OF </a:t>
            </a:r>
            <a:r>
              <a:rPr lang="en-GB" sz="10600" dirty="0" err="1" smtClean="0">
                <a:solidFill>
                  <a:schemeClr val="accent2"/>
                </a:solidFill>
                <a:latin typeface="Armalite Rifle" panose="02000000000000000000" pitchFamily="2" charset="0"/>
              </a:rPr>
              <a:t>iNtERPRETATION</a:t>
            </a:r>
            <a:endParaRPr lang="en-GB" sz="10600" dirty="0" smtClean="0">
              <a:solidFill>
                <a:schemeClr val="accent2"/>
              </a:solidFill>
              <a:latin typeface="Armalite Rifle" panose="02000000000000000000" pitchFamily="2" charset="0"/>
            </a:endParaRPr>
          </a:p>
          <a:p>
            <a:pPr>
              <a:lnSpc>
                <a:spcPct val="120000"/>
              </a:lnSpc>
              <a:spcBef>
                <a:spcPts val="0"/>
              </a:spcBef>
            </a:pPr>
            <a:r>
              <a:rPr lang="en-GB" sz="5100" dirty="0" smtClean="0">
                <a:solidFill>
                  <a:schemeClr val="tx1"/>
                </a:solidFill>
                <a:latin typeface="XXII-ARMY" panose="02000500000000020004" pitchFamily="2" charset="0"/>
              </a:rPr>
              <a:t>HOW TO MASTER CONTROL OVER YOUR EMOTIONS</a:t>
            </a:r>
          </a:p>
          <a:p>
            <a:endParaRPr lang="en-GB" dirty="0"/>
          </a:p>
        </p:txBody>
      </p:sp>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496" y="3248495"/>
            <a:ext cx="1927609" cy="1251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5496" y="2385885"/>
            <a:ext cx="2520280" cy="923330"/>
          </a:xfrm>
          <a:prstGeom prst="rect">
            <a:avLst/>
          </a:prstGeom>
          <a:noFill/>
        </p:spPr>
        <p:txBody>
          <a:bodyPr wrap="square" rtlCol="0">
            <a:spAutoFit/>
          </a:bodyPr>
          <a:lstStyle/>
          <a:p>
            <a:r>
              <a:rPr lang="en-GB" dirty="0" smtClean="0">
                <a:latin typeface="XXII-ARMY" panose="02000500000000020004" pitchFamily="2" charset="0"/>
              </a:rPr>
              <a:t>1. </a:t>
            </a:r>
            <a:r>
              <a:rPr lang="en-GB" dirty="0" smtClean="0">
                <a:solidFill>
                  <a:schemeClr val="accent2"/>
                </a:solidFill>
                <a:latin typeface="Armalite Rifle" panose="02000000000000000000" pitchFamily="2" charset="0"/>
              </a:rPr>
              <a:t>RECOGNIZE</a:t>
            </a:r>
            <a:r>
              <a:rPr lang="en-GB" dirty="0" smtClean="0"/>
              <a:t> </a:t>
            </a:r>
            <a:r>
              <a:rPr lang="en-GB" dirty="0" smtClean="0">
                <a:solidFill>
                  <a:schemeClr val="tx1">
                    <a:lumMod val="65000"/>
                    <a:lumOff val="35000"/>
                  </a:schemeClr>
                </a:solidFill>
                <a:latin typeface="XXII-ARMY" panose="02000500000000020004" pitchFamily="2" charset="0"/>
              </a:rPr>
              <a:t>(Negative thought, belief, emotion or behavioural pattern)</a:t>
            </a:r>
            <a:endParaRPr lang="en-GB" dirty="0">
              <a:solidFill>
                <a:schemeClr val="tx1">
                  <a:lumMod val="65000"/>
                  <a:lumOff val="35000"/>
                </a:schemeClr>
              </a:solidFill>
              <a:latin typeface="XXII-ARMY" panose="02000500000000020004" pitchFamily="2" charset="0"/>
            </a:endParaRPr>
          </a:p>
        </p:txBody>
      </p:sp>
      <p:sp>
        <p:nvSpPr>
          <p:cNvPr id="11" name="TextBox 10"/>
          <p:cNvSpPr txBox="1"/>
          <p:nvPr/>
        </p:nvSpPr>
        <p:spPr>
          <a:xfrm>
            <a:off x="56040" y="4500487"/>
            <a:ext cx="2119100" cy="1754326"/>
          </a:xfrm>
          <a:prstGeom prst="rect">
            <a:avLst/>
          </a:prstGeom>
          <a:noFill/>
        </p:spPr>
        <p:txBody>
          <a:bodyPr wrap="square" rtlCol="0">
            <a:spAutoFit/>
          </a:bodyPr>
          <a:lstStyle/>
          <a:p>
            <a:r>
              <a:rPr lang="en-GB" dirty="0" smtClean="0">
                <a:solidFill>
                  <a:schemeClr val="tx1">
                    <a:lumMod val="65000"/>
                    <a:lumOff val="35000"/>
                  </a:schemeClr>
                </a:solidFill>
                <a:latin typeface="XXII-ARMY" panose="02000500000000020004" pitchFamily="2" charset="0"/>
              </a:rPr>
              <a:t>Be </a:t>
            </a:r>
            <a:r>
              <a:rPr lang="en-GB" dirty="0" smtClean="0">
                <a:solidFill>
                  <a:schemeClr val="accent2"/>
                </a:solidFill>
                <a:latin typeface="Armalite Rifle" panose="02000000000000000000" pitchFamily="2" charset="0"/>
              </a:rPr>
              <a:t>Mindful</a:t>
            </a:r>
            <a:r>
              <a:rPr lang="en-GB" dirty="0" smtClean="0"/>
              <a:t> </a:t>
            </a:r>
            <a:r>
              <a:rPr lang="en-GB" dirty="0" smtClean="0">
                <a:solidFill>
                  <a:schemeClr val="tx1">
                    <a:lumMod val="65000"/>
                    <a:lumOff val="35000"/>
                  </a:schemeClr>
                </a:solidFill>
                <a:latin typeface="XXII-ARMY" panose="02000500000000020004" pitchFamily="2" charset="0"/>
              </a:rPr>
              <a:t>of how you FEEL </a:t>
            </a:r>
            <a:r>
              <a:rPr lang="en-GB" dirty="0" smtClean="0">
                <a:solidFill>
                  <a:schemeClr val="accent2"/>
                </a:solidFill>
                <a:latin typeface="Armalite Rifle" panose="02000000000000000000" pitchFamily="2" charset="0"/>
              </a:rPr>
              <a:t>understand</a:t>
            </a:r>
            <a:r>
              <a:rPr lang="en-GB" dirty="0" smtClean="0"/>
              <a:t> </a:t>
            </a:r>
            <a:r>
              <a:rPr lang="en-GB" dirty="0">
                <a:solidFill>
                  <a:schemeClr val="tx1">
                    <a:lumMod val="65000"/>
                    <a:lumOff val="35000"/>
                  </a:schemeClr>
                </a:solidFill>
                <a:latin typeface="XXII-ARMY" panose="02000500000000020004" pitchFamily="2" charset="0"/>
              </a:rPr>
              <a:t>(FEELINGS are nothing more than SIGNALS)</a:t>
            </a:r>
          </a:p>
          <a:p>
            <a:pPr algn="ctr"/>
            <a:endParaRPr lang="en-GB" dirty="0">
              <a:solidFill>
                <a:schemeClr val="tx1">
                  <a:lumMod val="65000"/>
                  <a:lumOff val="35000"/>
                </a:schemeClr>
              </a:solidFill>
              <a:latin typeface="XXII-ARMY" panose="02000500000000020004" pitchFamily="2" charset="0"/>
            </a:endParaRPr>
          </a:p>
        </p:txBody>
      </p:sp>
      <p:sp>
        <p:nvSpPr>
          <p:cNvPr id="15" name="TextBox 14"/>
          <p:cNvSpPr txBox="1"/>
          <p:nvPr/>
        </p:nvSpPr>
        <p:spPr>
          <a:xfrm>
            <a:off x="2482672" y="2385885"/>
            <a:ext cx="2520280" cy="646331"/>
          </a:xfrm>
          <a:prstGeom prst="rect">
            <a:avLst/>
          </a:prstGeom>
          <a:noFill/>
        </p:spPr>
        <p:txBody>
          <a:bodyPr wrap="square" rtlCol="0">
            <a:spAutoFit/>
          </a:bodyPr>
          <a:lstStyle/>
          <a:p>
            <a:r>
              <a:rPr lang="en-GB" dirty="0">
                <a:latin typeface="XXII-ARMY" panose="02000500000000020004" pitchFamily="2" charset="0"/>
              </a:rPr>
              <a:t>2</a:t>
            </a:r>
            <a:r>
              <a:rPr lang="en-GB" dirty="0" smtClean="0">
                <a:latin typeface="XXII-ARMY" panose="02000500000000020004" pitchFamily="2" charset="0"/>
              </a:rPr>
              <a:t>. </a:t>
            </a:r>
            <a:r>
              <a:rPr lang="en-GB" dirty="0" smtClean="0">
                <a:solidFill>
                  <a:schemeClr val="accent2"/>
                </a:solidFill>
                <a:latin typeface="Armalite Rifle" panose="02000000000000000000" pitchFamily="2" charset="0"/>
              </a:rPr>
              <a:t>REFRAME</a:t>
            </a:r>
            <a:r>
              <a:rPr lang="en-GB" dirty="0" smtClean="0"/>
              <a:t> </a:t>
            </a:r>
            <a:r>
              <a:rPr lang="en-GB" dirty="0" smtClean="0">
                <a:solidFill>
                  <a:schemeClr val="tx1">
                    <a:lumMod val="65000"/>
                    <a:lumOff val="35000"/>
                  </a:schemeClr>
                </a:solidFill>
                <a:latin typeface="XXII-ARMY" panose="02000500000000020004" pitchFamily="2" charset="0"/>
              </a:rPr>
              <a:t>(YOUR BELIEFS AND PERCEPTIONS</a:t>
            </a:r>
            <a:endParaRPr lang="en-GB" dirty="0">
              <a:solidFill>
                <a:schemeClr val="tx1">
                  <a:lumMod val="65000"/>
                  <a:lumOff val="35000"/>
                </a:schemeClr>
              </a:solidFill>
              <a:latin typeface="XXII-ARMY" panose="02000500000000020004" pitchFamily="2" charset="0"/>
            </a:endParaRPr>
          </a:p>
        </p:txBody>
      </p:sp>
      <p:pic>
        <p:nvPicPr>
          <p:cNvPr id="205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3340" y="3032216"/>
            <a:ext cx="2492592" cy="1836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927879" y="2366850"/>
            <a:ext cx="2520280" cy="646331"/>
          </a:xfrm>
          <a:prstGeom prst="rect">
            <a:avLst/>
          </a:prstGeom>
          <a:noFill/>
        </p:spPr>
        <p:txBody>
          <a:bodyPr wrap="square" rtlCol="0">
            <a:spAutoFit/>
          </a:bodyPr>
          <a:lstStyle/>
          <a:p>
            <a:r>
              <a:rPr lang="en-GB" dirty="0" smtClean="0">
                <a:latin typeface="XXII-ARMY" panose="02000500000000020004" pitchFamily="2" charset="0"/>
              </a:rPr>
              <a:t>3. </a:t>
            </a:r>
            <a:r>
              <a:rPr lang="en-GB" dirty="0" smtClean="0">
                <a:solidFill>
                  <a:schemeClr val="accent2"/>
                </a:solidFill>
                <a:latin typeface="Armalite Rifle" panose="02000000000000000000" pitchFamily="2" charset="0"/>
              </a:rPr>
              <a:t>RELEASE</a:t>
            </a:r>
            <a:r>
              <a:rPr lang="en-GB" dirty="0" smtClean="0"/>
              <a:t> </a:t>
            </a:r>
            <a:r>
              <a:rPr lang="en-GB" dirty="0" smtClean="0">
                <a:solidFill>
                  <a:schemeClr val="tx1">
                    <a:lumMod val="65000"/>
                    <a:lumOff val="35000"/>
                  </a:schemeClr>
                </a:solidFill>
                <a:latin typeface="XXII-ARMY" panose="02000500000000020004" pitchFamily="2" charset="0"/>
              </a:rPr>
              <a:t>(negative emotions or thoughts)</a:t>
            </a:r>
            <a:endParaRPr lang="en-GB" dirty="0">
              <a:solidFill>
                <a:schemeClr val="tx1">
                  <a:lumMod val="65000"/>
                  <a:lumOff val="35000"/>
                </a:schemeClr>
              </a:solidFill>
              <a:latin typeface="XXII-ARMY" panose="02000500000000020004" pitchFamily="2" charset="0"/>
            </a:endParaRPr>
          </a:p>
        </p:txBody>
      </p:sp>
      <p:pic>
        <p:nvPicPr>
          <p:cNvPr id="307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25933" y="3056814"/>
            <a:ext cx="2079108" cy="1374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7129731" y="2366850"/>
            <a:ext cx="2520280" cy="646331"/>
          </a:xfrm>
          <a:prstGeom prst="rect">
            <a:avLst/>
          </a:prstGeom>
          <a:noFill/>
        </p:spPr>
        <p:txBody>
          <a:bodyPr wrap="square" rtlCol="0">
            <a:spAutoFit/>
          </a:bodyPr>
          <a:lstStyle/>
          <a:p>
            <a:r>
              <a:rPr lang="en-GB" dirty="0">
                <a:latin typeface="XXII-ARMY" panose="02000500000000020004" pitchFamily="2" charset="0"/>
              </a:rPr>
              <a:t>4</a:t>
            </a:r>
            <a:r>
              <a:rPr lang="en-GB" dirty="0" smtClean="0">
                <a:latin typeface="XXII-ARMY" panose="02000500000000020004" pitchFamily="2" charset="0"/>
              </a:rPr>
              <a:t>. </a:t>
            </a:r>
            <a:r>
              <a:rPr lang="en-GB" dirty="0" err="1" smtClean="0">
                <a:solidFill>
                  <a:schemeClr val="accent2"/>
                </a:solidFill>
                <a:latin typeface="Armalite Rifle" panose="02000000000000000000" pitchFamily="2" charset="0"/>
              </a:rPr>
              <a:t>REtrain</a:t>
            </a:r>
            <a:r>
              <a:rPr lang="en-GB" dirty="0" smtClean="0"/>
              <a:t> </a:t>
            </a:r>
          </a:p>
          <a:p>
            <a:r>
              <a:rPr lang="en-GB" dirty="0" smtClean="0">
                <a:solidFill>
                  <a:schemeClr val="tx1">
                    <a:lumMod val="65000"/>
                    <a:lumOff val="35000"/>
                  </a:schemeClr>
                </a:solidFill>
                <a:latin typeface="XXII-ARMY" panose="02000500000000020004" pitchFamily="2" charset="0"/>
              </a:rPr>
              <a:t>(your brain)</a:t>
            </a:r>
            <a:endParaRPr lang="en-GB" dirty="0">
              <a:solidFill>
                <a:schemeClr val="tx1">
                  <a:lumMod val="65000"/>
                  <a:lumOff val="35000"/>
                </a:schemeClr>
              </a:solidFill>
              <a:latin typeface="XXII-ARMY" panose="02000500000000020004" pitchFamily="2" charset="0"/>
            </a:endParaRPr>
          </a:p>
        </p:txBody>
      </p:sp>
      <p:pic>
        <p:nvPicPr>
          <p:cNvPr id="4098"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29730" y="3013182"/>
            <a:ext cx="1945415" cy="15204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4404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831949843"/>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3" name="Subtitle 2"/>
          <p:cNvSpPr>
            <a:spLocks noGrp="1"/>
          </p:cNvSpPr>
          <p:nvPr>
            <p:ph type="subTitle" idx="1"/>
          </p:nvPr>
        </p:nvSpPr>
        <p:spPr>
          <a:xfrm>
            <a:off x="2555776" y="6237312"/>
            <a:ext cx="3384376" cy="792088"/>
          </a:xfrm>
        </p:spPr>
        <p:txBody>
          <a:bodyPr>
            <a:normAutofit fontScale="25000" lnSpcReduction="20000"/>
          </a:bodyPr>
          <a:lstStyle/>
          <a:p>
            <a:pPr algn="l"/>
            <a:r>
              <a:rPr lang="en-GB" sz="10600" dirty="0" smtClean="0">
                <a:latin typeface="Armalite Rifle" panose="02000000000000000000" pitchFamily="2" charset="0"/>
              </a:rPr>
              <a:t>ALIGN </a:t>
            </a:r>
            <a:r>
              <a:rPr lang="en-GB" sz="10600" dirty="0" smtClean="0">
                <a:solidFill>
                  <a:schemeClr val="accent2"/>
                </a:solidFill>
                <a:latin typeface="Armalite Rifle" panose="02000000000000000000" pitchFamily="2" charset="0"/>
              </a:rPr>
              <a:t>it</a:t>
            </a:r>
          </a:p>
          <a:p>
            <a:pPr algn="l"/>
            <a:r>
              <a:rPr lang="en-GB" sz="5600" dirty="0" smtClean="0">
                <a:solidFill>
                  <a:schemeClr val="tx1"/>
                </a:solidFill>
                <a:latin typeface="XXII-ARMY" panose="02000500000000020004" pitchFamily="2" charset="0"/>
              </a:rPr>
              <a:t>How To Master &amp; Control Your Emotions</a:t>
            </a:r>
            <a:endParaRPr lang="en-GB" sz="5600" dirty="0">
              <a:solidFill>
                <a:schemeClr val="tx1"/>
              </a:solidFill>
              <a:latin typeface="XXII-ARMY" panose="02000500000000020004" pitchFamily="2" charset="0"/>
            </a:endParaRPr>
          </a:p>
          <a:p>
            <a:endParaRPr lang="en-GB" dirty="0"/>
          </a:p>
        </p:txBody>
      </p:sp>
      <p:sp>
        <p:nvSpPr>
          <p:cNvPr id="12" name="Subtitle 2"/>
          <p:cNvSpPr txBox="1">
            <a:spLocks/>
          </p:cNvSpPr>
          <p:nvPr/>
        </p:nvSpPr>
        <p:spPr>
          <a:xfrm>
            <a:off x="716849" y="1628800"/>
            <a:ext cx="7848872" cy="2232248"/>
          </a:xfrm>
          <a:prstGeom prst="rect">
            <a:avLst/>
          </a:prstGeom>
        </p:spPr>
        <p:txBody>
          <a:bodyPr vert="horz" lIns="91440" tIns="45720" rIns="91440" bIns="45720" rtlCol="0">
            <a:normAutofit fontScale="2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10600" dirty="0">
                <a:solidFill>
                  <a:schemeClr val="tx1"/>
                </a:solidFill>
                <a:latin typeface="Armalite Rifle" panose="02000000000000000000" pitchFamily="2" charset="0"/>
              </a:rPr>
              <a:t>Your </a:t>
            </a:r>
            <a:r>
              <a:rPr lang="en-GB" sz="19200" dirty="0">
                <a:solidFill>
                  <a:schemeClr val="tx1"/>
                </a:solidFill>
                <a:latin typeface="Armalite Rifle" panose="02000000000000000000" pitchFamily="2" charset="0"/>
              </a:rPr>
              <a:t>Thoughts</a:t>
            </a:r>
            <a:r>
              <a:rPr lang="en-GB" sz="10600" dirty="0">
                <a:solidFill>
                  <a:schemeClr val="tx1"/>
                </a:solidFill>
                <a:latin typeface="Armalite Rifle" panose="02000000000000000000" pitchFamily="2" charset="0"/>
              </a:rPr>
              <a:t> About Things </a:t>
            </a:r>
            <a:endParaRPr lang="en-GB" sz="10600" dirty="0" smtClean="0">
              <a:solidFill>
                <a:schemeClr val="tx1"/>
              </a:solidFill>
              <a:latin typeface="Armalite Rifle" panose="02000000000000000000" pitchFamily="2" charset="0"/>
            </a:endParaRPr>
          </a:p>
          <a:p>
            <a:pPr>
              <a:lnSpc>
                <a:spcPct val="120000"/>
              </a:lnSpc>
              <a:spcBef>
                <a:spcPts val="0"/>
              </a:spcBef>
            </a:pPr>
            <a:r>
              <a:rPr lang="en-GB" sz="10600" dirty="0" smtClean="0">
                <a:solidFill>
                  <a:schemeClr val="accent2"/>
                </a:solidFill>
                <a:latin typeface="Armalite Rifle" panose="02000000000000000000" pitchFamily="2" charset="0"/>
              </a:rPr>
              <a:t>Create</a:t>
            </a:r>
            <a:r>
              <a:rPr lang="en-GB" sz="10600" dirty="0" smtClean="0">
                <a:solidFill>
                  <a:schemeClr val="tx1"/>
                </a:solidFill>
                <a:latin typeface="Armalite Rifle" panose="02000000000000000000" pitchFamily="2" charset="0"/>
              </a:rPr>
              <a:t> </a:t>
            </a:r>
          </a:p>
          <a:p>
            <a:pPr>
              <a:lnSpc>
                <a:spcPct val="120000"/>
              </a:lnSpc>
              <a:spcBef>
                <a:spcPts val="0"/>
              </a:spcBef>
            </a:pPr>
            <a:r>
              <a:rPr lang="en-GB" sz="21600" dirty="0" smtClean="0">
                <a:solidFill>
                  <a:schemeClr val="tx1"/>
                </a:solidFill>
                <a:latin typeface="Armalite Rifle" panose="02000000000000000000" pitchFamily="2" charset="0"/>
              </a:rPr>
              <a:t>Emotions</a:t>
            </a:r>
            <a:r>
              <a:rPr lang="en-GB" sz="10600" dirty="0" smtClean="0">
                <a:solidFill>
                  <a:schemeClr val="tx1"/>
                </a:solidFill>
                <a:latin typeface="Armalite Rifle" panose="02000000000000000000" pitchFamily="2" charset="0"/>
              </a:rPr>
              <a:t> </a:t>
            </a:r>
          </a:p>
          <a:p>
            <a:pPr>
              <a:lnSpc>
                <a:spcPct val="120000"/>
              </a:lnSpc>
              <a:spcBef>
                <a:spcPts val="0"/>
              </a:spcBef>
            </a:pPr>
            <a:r>
              <a:rPr lang="en-GB" sz="10600" dirty="0" smtClean="0">
                <a:solidFill>
                  <a:schemeClr val="accent2"/>
                </a:solidFill>
                <a:latin typeface="Armalite Rifle" panose="02000000000000000000" pitchFamily="2" charset="0"/>
              </a:rPr>
              <a:t>Create </a:t>
            </a:r>
          </a:p>
          <a:p>
            <a:pPr>
              <a:lnSpc>
                <a:spcPct val="120000"/>
              </a:lnSpc>
              <a:spcBef>
                <a:spcPts val="0"/>
              </a:spcBef>
            </a:pPr>
            <a:r>
              <a:rPr lang="en-GB" sz="38400" dirty="0" smtClean="0">
                <a:solidFill>
                  <a:schemeClr val="tx1"/>
                </a:solidFill>
                <a:latin typeface="Armalite Rifle" panose="02000000000000000000" pitchFamily="2" charset="0"/>
              </a:rPr>
              <a:t>Actions</a:t>
            </a:r>
            <a:r>
              <a:rPr lang="en-GB" sz="10600" dirty="0" smtClean="0">
                <a:solidFill>
                  <a:schemeClr val="tx1"/>
                </a:solidFill>
                <a:latin typeface="Armalite Rifle" panose="02000000000000000000" pitchFamily="2" charset="0"/>
              </a:rPr>
              <a:t> </a:t>
            </a:r>
            <a:endParaRPr lang="en-GB" dirty="0"/>
          </a:p>
        </p:txBody>
      </p:sp>
    </p:spTree>
    <p:extLst>
      <p:ext uri="{BB962C8B-B14F-4D97-AF65-F5344CB8AC3E}">
        <p14:creationId xmlns:p14="http://schemas.microsoft.com/office/powerpoint/2010/main" val="16994136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831949843"/>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3" name="Subtitle 2"/>
          <p:cNvSpPr>
            <a:spLocks noGrp="1"/>
          </p:cNvSpPr>
          <p:nvPr>
            <p:ph type="subTitle" idx="1"/>
          </p:nvPr>
        </p:nvSpPr>
        <p:spPr>
          <a:xfrm>
            <a:off x="2555776" y="6237312"/>
            <a:ext cx="3384376" cy="792088"/>
          </a:xfrm>
        </p:spPr>
        <p:txBody>
          <a:bodyPr>
            <a:normAutofit fontScale="25000" lnSpcReduction="20000"/>
          </a:bodyPr>
          <a:lstStyle/>
          <a:p>
            <a:pPr algn="l"/>
            <a:r>
              <a:rPr lang="en-GB" sz="10600" dirty="0" smtClean="0">
                <a:latin typeface="Armalite Rifle" panose="02000000000000000000" pitchFamily="2" charset="0"/>
              </a:rPr>
              <a:t>ALIGN </a:t>
            </a:r>
            <a:r>
              <a:rPr lang="en-GB" sz="10600" dirty="0" smtClean="0">
                <a:solidFill>
                  <a:schemeClr val="accent2"/>
                </a:solidFill>
                <a:latin typeface="Armalite Rifle" panose="02000000000000000000" pitchFamily="2" charset="0"/>
              </a:rPr>
              <a:t>it</a:t>
            </a:r>
          </a:p>
          <a:p>
            <a:pPr algn="l"/>
            <a:r>
              <a:rPr lang="en-GB" sz="5600" dirty="0" smtClean="0">
                <a:solidFill>
                  <a:schemeClr val="tx1"/>
                </a:solidFill>
                <a:latin typeface="XXII-ARMY" panose="02000500000000020004" pitchFamily="2" charset="0"/>
              </a:rPr>
              <a:t>How To Master &amp; Control Your Emotions</a:t>
            </a:r>
            <a:endParaRPr lang="en-GB" sz="5600" dirty="0">
              <a:solidFill>
                <a:schemeClr val="tx1"/>
              </a:solidFill>
              <a:latin typeface="XXII-ARMY" panose="02000500000000020004" pitchFamily="2" charset="0"/>
            </a:endParaRPr>
          </a:p>
          <a:p>
            <a:endParaRPr lang="en-GB" dirty="0"/>
          </a:p>
        </p:txBody>
      </p:sp>
      <p:sp>
        <p:nvSpPr>
          <p:cNvPr id="12" name="Subtitle 2"/>
          <p:cNvSpPr txBox="1">
            <a:spLocks/>
          </p:cNvSpPr>
          <p:nvPr/>
        </p:nvSpPr>
        <p:spPr>
          <a:xfrm>
            <a:off x="755576" y="2564904"/>
            <a:ext cx="7848872" cy="2232248"/>
          </a:xfrm>
          <a:prstGeom prst="rect">
            <a:avLst/>
          </a:prstGeom>
        </p:spPr>
        <p:txBody>
          <a:bodyPr vert="horz" lIns="91440" tIns="45720" rIns="91440" bIns="45720" rtlCol="0">
            <a:normAutofit fontScale="2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10600" dirty="0">
                <a:solidFill>
                  <a:schemeClr val="tx1"/>
                </a:solidFill>
                <a:latin typeface="Armalite Rifle" panose="02000000000000000000" pitchFamily="2" charset="0"/>
              </a:rPr>
              <a:t>Instead of negative thoughts, have </a:t>
            </a:r>
            <a:r>
              <a:rPr lang="en-GB" sz="10600" dirty="0">
                <a:solidFill>
                  <a:schemeClr val="accent2"/>
                </a:solidFill>
                <a:latin typeface="Armalite Rifle" panose="02000000000000000000" pitchFamily="2" charset="0"/>
              </a:rPr>
              <a:t>positive</a:t>
            </a:r>
            <a:r>
              <a:rPr lang="en-GB" sz="10600" dirty="0">
                <a:solidFill>
                  <a:schemeClr val="tx1"/>
                </a:solidFill>
                <a:latin typeface="Armalite Rifle" panose="02000000000000000000" pitchFamily="2" charset="0"/>
              </a:rPr>
              <a:t> thoughts </a:t>
            </a:r>
            <a:endParaRPr lang="en-GB" sz="10600" dirty="0" smtClean="0">
              <a:solidFill>
                <a:schemeClr val="tx1"/>
              </a:solidFill>
              <a:latin typeface="Armalite Rifle" panose="02000000000000000000" pitchFamily="2" charset="0"/>
            </a:endParaRPr>
          </a:p>
          <a:p>
            <a:pPr>
              <a:lnSpc>
                <a:spcPct val="120000"/>
              </a:lnSpc>
              <a:spcBef>
                <a:spcPts val="0"/>
              </a:spcBef>
            </a:pPr>
            <a:endParaRPr lang="en-GB" sz="10600" dirty="0">
              <a:solidFill>
                <a:schemeClr val="tx1"/>
              </a:solidFill>
              <a:latin typeface="Armalite Rifle" panose="02000000000000000000" pitchFamily="2" charset="0"/>
            </a:endParaRPr>
          </a:p>
          <a:p>
            <a:pPr>
              <a:lnSpc>
                <a:spcPct val="120000"/>
              </a:lnSpc>
              <a:spcBef>
                <a:spcPts val="0"/>
              </a:spcBef>
            </a:pPr>
            <a:r>
              <a:rPr lang="en-GB" sz="10600" dirty="0" smtClean="0">
                <a:solidFill>
                  <a:schemeClr val="tx1"/>
                </a:solidFill>
                <a:latin typeface="Armalite Rifle" panose="02000000000000000000" pitchFamily="2" charset="0"/>
              </a:rPr>
              <a:t>about </a:t>
            </a:r>
            <a:r>
              <a:rPr lang="en-GB" sz="10600" dirty="0">
                <a:solidFill>
                  <a:schemeClr val="tx1"/>
                </a:solidFill>
                <a:latin typeface="Armalite Rifle" panose="02000000000000000000" pitchFamily="2" charset="0"/>
              </a:rPr>
              <a:t>the </a:t>
            </a:r>
            <a:r>
              <a:rPr lang="en-GB" sz="20300" dirty="0">
                <a:solidFill>
                  <a:schemeClr val="accent2"/>
                </a:solidFill>
                <a:latin typeface="Armalite Rifle" panose="02000000000000000000" pitchFamily="2" charset="0"/>
              </a:rPr>
              <a:t>same</a:t>
            </a:r>
            <a:r>
              <a:rPr lang="en-GB" sz="10600" dirty="0">
                <a:solidFill>
                  <a:schemeClr val="tx1"/>
                </a:solidFill>
                <a:latin typeface="Armalite Rifle" panose="02000000000000000000" pitchFamily="2" charset="0"/>
              </a:rPr>
              <a:t> situation</a:t>
            </a:r>
            <a:r>
              <a:rPr lang="en-GB" sz="10600" dirty="0" smtClean="0">
                <a:latin typeface="Armalite Rifle" panose="02000000000000000000" pitchFamily="2" charset="0"/>
              </a:rPr>
              <a:t>:</a:t>
            </a:r>
            <a:endParaRPr lang="en-GB" dirty="0"/>
          </a:p>
        </p:txBody>
      </p:sp>
    </p:spTree>
    <p:extLst>
      <p:ext uri="{BB962C8B-B14F-4D97-AF65-F5344CB8AC3E}">
        <p14:creationId xmlns:p14="http://schemas.microsoft.com/office/powerpoint/2010/main" val="16994136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831949843"/>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3" name="Subtitle 2"/>
          <p:cNvSpPr>
            <a:spLocks noGrp="1"/>
          </p:cNvSpPr>
          <p:nvPr>
            <p:ph type="subTitle" idx="1"/>
          </p:nvPr>
        </p:nvSpPr>
        <p:spPr>
          <a:xfrm>
            <a:off x="2555776" y="6237312"/>
            <a:ext cx="3384376" cy="792088"/>
          </a:xfrm>
        </p:spPr>
        <p:txBody>
          <a:bodyPr>
            <a:normAutofit fontScale="25000" lnSpcReduction="20000"/>
          </a:bodyPr>
          <a:lstStyle/>
          <a:p>
            <a:pPr algn="l"/>
            <a:r>
              <a:rPr lang="en-GB" sz="10600" dirty="0" smtClean="0">
                <a:latin typeface="Armalite Rifle" panose="02000000000000000000" pitchFamily="2" charset="0"/>
              </a:rPr>
              <a:t>ALIGN </a:t>
            </a:r>
            <a:r>
              <a:rPr lang="en-GB" sz="10600" dirty="0" smtClean="0">
                <a:solidFill>
                  <a:schemeClr val="accent2"/>
                </a:solidFill>
                <a:latin typeface="Armalite Rifle" panose="02000000000000000000" pitchFamily="2" charset="0"/>
              </a:rPr>
              <a:t>it</a:t>
            </a:r>
          </a:p>
          <a:p>
            <a:pPr algn="l"/>
            <a:r>
              <a:rPr lang="en-GB" sz="5600" dirty="0" smtClean="0">
                <a:solidFill>
                  <a:schemeClr val="tx1"/>
                </a:solidFill>
                <a:latin typeface="XXII-ARMY" panose="02000500000000020004" pitchFamily="2" charset="0"/>
              </a:rPr>
              <a:t>How To Master &amp; Control Your Emotions</a:t>
            </a:r>
            <a:endParaRPr lang="en-GB" sz="5600" dirty="0">
              <a:solidFill>
                <a:schemeClr val="tx1"/>
              </a:solidFill>
              <a:latin typeface="XXII-ARMY" panose="02000500000000020004" pitchFamily="2" charset="0"/>
            </a:endParaRPr>
          </a:p>
          <a:p>
            <a:endParaRPr lang="en-GB" dirty="0"/>
          </a:p>
        </p:txBody>
      </p:sp>
      <p:sp>
        <p:nvSpPr>
          <p:cNvPr id="12" name="Subtitle 2"/>
          <p:cNvSpPr txBox="1">
            <a:spLocks/>
          </p:cNvSpPr>
          <p:nvPr/>
        </p:nvSpPr>
        <p:spPr>
          <a:xfrm>
            <a:off x="755576" y="2564904"/>
            <a:ext cx="7848872" cy="2232248"/>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5100" dirty="0" smtClean="0">
                <a:solidFill>
                  <a:schemeClr val="tx1"/>
                </a:solidFill>
                <a:latin typeface="XXII-ARMY" panose="02000500000000020004" pitchFamily="2" charset="0"/>
              </a:rPr>
              <a:t>‘If </a:t>
            </a:r>
            <a:r>
              <a:rPr lang="en-GB" sz="5100" dirty="0">
                <a:solidFill>
                  <a:schemeClr val="tx1"/>
                </a:solidFill>
                <a:latin typeface="XXII-ARMY" panose="02000500000000020004" pitchFamily="2" charset="0"/>
              </a:rPr>
              <a:t>you are distressed by anything external. The pain is not due to the event itself but due to your own estimate of it and this you have the power to revoke at any </a:t>
            </a:r>
            <a:r>
              <a:rPr lang="en-GB" sz="5100" dirty="0" smtClean="0">
                <a:solidFill>
                  <a:schemeClr val="tx1"/>
                </a:solidFill>
                <a:latin typeface="XXII-ARMY" panose="02000500000000020004" pitchFamily="2" charset="0"/>
              </a:rPr>
              <a:t>moment’ </a:t>
            </a:r>
            <a:r>
              <a:rPr lang="en-GB" sz="5100" dirty="0">
                <a:solidFill>
                  <a:schemeClr val="accent2"/>
                </a:solidFill>
                <a:latin typeface="XXII-ARMY" panose="02000500000000020004" pitchFamily="2" charset="0"/>
              </a:rPr>
              <a:t>Marcus </a:t>
            </a:r>
            <a:r>
              <a:rPr lang="en-GB" sz="5100" dirty="0" err="1">
                <a:solidFill>
                  <a:schemeClr val="accent2"/>
                </a:solidFill>
                <a:latin typeface="XXII-ARMY" panose="02000500000000020004" pitchFamily="2" charset="0"/>
              </a:rPr>
              <a:t>Cerillius</a:t>
            </a:r>
            <a:r>
              <a:rPr lang="en-GB" sz="5100" dirty="0">
                <a:solidFill>
                  <a:schemeClr val="accent2"/>
                </a:solidFill>
                <a:latin typeface="XXII-ARMY" panose="02000500000000020004" pitchFamily="2" charset="0"/>
              </a:rPr>
              <a:t> </a:t>
            </a:r>
            <a:endParaRPr lang="en-GB" dirty="0">
              <a:solidFill>
                <a:schemeClr val="accent2"/>
              </a:solidFill>
            </a:endParaRPr>
          </a:p>
        </p:txBody>
      </p:sp>
    </p:spTree>
    <p:extLst>
      <p:ext uri="{BB962C8B-B14F-4D97-AF65-F5344CB8AC3E}">
        <p14:creationId xmlns:p14="http://schemas.microsoft.com/office/powerpoint/2010/main" val="1699413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2"/>
            <a:ext cx="7704857" cy="864096"/>
          </a:xfrm>
        </p:spPr>
        <p:txBody>
          <a:bodyPr>
            <a:normAutofit fontScale="90000"/>
          </a:bodyPr>
          <a:lstStyle/>
          <a:p>
            <a:r>
              <a:rPr lang="en-GB" sz="2400" dirty="0">
                <a:solidFill>
                  <a:schemeClr val="accent2"/>
                </a:solidFill>
                <a:latin typeface="Armalite Rifle" panose="02000000000000000000" pitchFamily="2" charset="0"/>
              </a:rPr>
              <a:t>THE DOERS MIND PATTERN BLUEPRINT </a:t>
            </a:r>
            <a:r>
              <a:rPr lang="en-GB" sz="2400" dirty="0" smtClean="0">
                <a:solidFill>
                  <a:schemeClr val="accent2"/>
                </a:solidFill>
                <a:latin typeface="Armalite Rifle" panose="02000000000000000000" pitchFamily="2" charset="0"/>
              </a:rPr>
              <a:t>|\-| </a:t>
            </a:r>
            <a:r>
              <a:rPr lang="en-GB" sz="2400" dirty="0">
                <a:solidFill>
                  <a:schemeClr val="tx1">
                    <a:lumMod val="65000"/>
                    <a:lumOff val="35000"/>
                  </a:schemeClr>
                </a:solidFill>
                <a:latin typeface="Armalite Rifle" panose="02000000000000000000" pitchFamily="2" charset="0"/>
              </a:rPr>
              <a:t>INNER GAME</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r>
              <a:rPr lang="en-GB" sz="2400" dirty="0">
                <a:solidFill>
                  <a:schemeClr val="bg1">
                    <a:lumMod val="50000"/>
                  </a:schemeClr>
                </a:solidFill>
                <a:latin typeface="XXII-ARMY" panose="02000500000000020004" pitchFamily="2" charset="0"/>
              </a:rPr>
              <a:t>How to Completely Annihilate Procrastination Habits</a:t>
            </a:r>
            <a:r>
              <a:rPr lang="en-GB" sz="2400" dirty="0">
                <a:solidFill>
                  <a:schemeClr val="accent4"/>
                </a:solidFill>
                <a:latin typeface="XXII-ARMY" panose="02000500000000020004" pitchFamily="2" charset="0"/>
              </a:rPr>
              <a:t/>
            </a:r>
            <a:br>
              <a:rPr lang="en-GB" sz="2400" dirty="0">
                <a:solidFill>
                  <a:schemeClr val="accent4"/>
                </a:solidFill>
                <a:latin typeface="XXII-ARMY" panose="02000500000000020004" pitchFamily="2" charset="0"/>
              </a:rPr>
            </a:br>
            <a:endParaRPr lang="en-GB" sz="2400" dirty="0">
              <a:solidFill>
                <a:schemeClr val="accent4"/>
              </a:solidFill>
              <a:latin typeface="XXII-ARMY" panose="02000500000000020004" pitchFamily="2"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4316" y="6134740"/>
            <a:ext cx="3890830" cy="70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itle 2"/>
          <p:cNvSpPr txBox="1">
            <a:spLocks/>
          </p:cNvSpPr>
          <p:nvPr/>
        </p:nvSpPr>
        <p:spPr>
          <a:xfrm>
            <a:off x="4628" y="6153677"/>
            <a:ext cx="2736304" cy="140864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0600" dirty="0" smtClean="0">
                <a:solidFill>
                  <a:schemeClr val="tx1"/>
                </a:solidFill>
                <a:latin typeface="Armalite Rifle" panose="02000000000000000000" pitchFamily="2" charset="0"/>
              </a:rPr>
              <a:t>bonus</a:t>
            </a:r>
            <a:r>
              <a:rPr lang="en-GB" sz="10600" dirty="0" smtClean="0">
                <a:latin typeface="Armalite Rifle" panose="02000000000000000000" pitchFamily="2" charset="0"/>
              </a:rPr>
              <a:t>:</a:t>
            </a:r>
            <a:endParaRPr lang="en-GB" dirty="0"/>
          </a:p>
        </p:txBody>
      </p:sp>
      <p:graphicFrame>
        <p:nvGraphicFramePr>
          <p:cNvPr id="9" name="Diagram 8"/>
          <p:cNvGraphicFramePr/>
          <p:nvPr>
            <p:extLst>
              <p:ext uri="{D42A27DB-BD31-4B8C-83A1-F6EECF244321}">
                <p14:modId xmlns:p14="http://schemas.microsoft.com/office/powerpoint/2010/main" val="831949843"/>
              </p:ext>
            </p:extLst>
          </p:nvPr>
        </p:nvGraphicFramePr>
        <p:xfrm>
          <a:off x="1763688" y="855262"/>
          <a:ext cx="6798352" cy="438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Box 85"/>
          <p:cNvSpPr txBox="1"/>
          <p:nvPr/>
        </p:nvSpPr>
        <p:spPr>
          <a:xfrm>
            <a:off x="467544" y="855261"/>
            <a:ext cx="2088232" cy="438268"/>
          </a:xfrm>
          <a:prstGeom prst="rect">
            <a:avLst/>
          </a:prstGeom>
          <a:solidFill>
            <a:schemeClr val="bg1">
              <a:lumMod val="75000"/>
              <a:alpha val="12000"/>
            </a:schemeClr>
          </a:solidFill>
          <a:ln w="12700">
            <a:no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2000" b="1" dirty="0" smtClean="0">
                <a:solidFill>
                  <a:schemeClr val="bg1">
                    <a:lumMod val="50000"/>
                  </a:schemeClr>
                </a:solidFill>
                <a:latin typeface="XXII-ARMY"/>
                <a:ea typeface="Calibri"/>
                <a:cs typeface="Times New Roman"/>
              </a:rPr>
              <a:t>B O N U S</a:t>
            </a:r>
            <a:r>
              <a:rPr lang="en-GB" sz="2000" b="1" dirty="0" smtClean="0">
                <a:solidFill>
                  <a:schemeClr val="bg1">
                    <a:lumMod val="50000"/>
                  </a:schemeClr>
                </a:solidFill>
                <a:effectLst/>
                <a:latin typeface="XXII-ARMY"/>
                <a:ea typeface="Calibri"/>
                <a:cs typeface="Times New Roman"/>
              </a:rPr>
              <a:t> 1</a:t>
            </a:r>
            <a:endParaRPr lang="en-GB" sz="2000" dirty="0">
              <a:solidFill>
                <a:schemeClr val="bg1">
                  <a:lumMod val="50000"/>
                </a:schemeClr>
              </a:solidFill>
              <a:effectLst/>
              <a:ea typeface="Calibri"/>
              <a:cs typeface="Times New Roman"/>
            </a:endParaRPr>
          </a:p>
        </p:txBody>
      </p:sp>
      <p:sp>
        <p:nvSpPr>
          <p:cNvPr id="3" name="Subtitle 2"/>
          <p:cNvSpPr>
            <a:spLocks noGrp="1"/>
          </p:cNvSpPr>
          <p:nvPr>
            <p:ph type="subTitle" idx="1"/>
          </p:nvPr>
        </p:nvSpPr>
        <p:spPr>
          <a:xfrm>
            <a:off x="2555776" y="6237312"/>
            <a:ext cx="3384376" cy="792088"/>
          </a:xfrm>
        </p:spPr>
        <p:txBody>
          <a:bodyPr>
            <a:normAutofit fontScale="25000" lnSpcReduction="20000"/>
          </a:bodyPr>
          <a:lstStyle/>
          <a:p>
            <a:pPr algn="l"/>
            <a:r>
              <a:rPr lang="en-GB" sz="10600" dirty="0" smtClean="0">
                <a:latin typeface="Armalite Rifle" panose="02000000000000000000" pitchFamily="2" charset="0"/>
              </a:rPr>
              <a:t>ALIGN </a:t>
            </a:r>
            <a:r>
              <a:rPr lang="en-GB" sz="10600" dirty="0" smtClean="0">
                <a:solidFill>
                  <a:schemeClr val="accent2"/>
                </a:solidFill>
                <a:latin typeface="Armalite Rifle" panose="02000000000000000000" pitchFamily="2" charset="0"/>
              </a:rPr>
              <a:t>it</a:t>
            </a:r>
          </a:p>
          <a:p>
            <a:pPr algn="l"/>
            <a:r>
              <a:rPr lang="en-GB" sz="5600" dirty="0" smtClean="0">
                <a:solidFill>
                  <a:schemeClr val="tx1"/>
                </a:solidFill>
                <a:latin typeface="XXII-ARMY" panose="02000500000000020004" pitchFamily="2" charset="0"/>
              </a:rPr>
              <a:t>How To Master &amp; Control Your Emotions</a:t>
            </a:r>
            <a:endParaRPr lang="en-GB" sz="5600" dirty="0">
              <a:solidFill>
                <a:schemeClr val="tx1"/>
              </a:solidFill>
              <a:latin typeface="XXII-ARMY" panose="02000500000000020004" pitchFamily="2" charset="0"/>
            </a:endParaRPr>
          </a:p>
          <a:p>
            <a:endParaRPr lang="en-GB" dirty="0"/>
          </a:p>
        </p:txBody>
      </p:sp>
      <p:sp>
        <p:nvSpPr>
          <p:cNvPr id="12" name="Subtitle 2"/>
          <p:cNvSpPr txBox="1">
            <a:spLocks/>
          </p:cNvSpPr>
          <p:nvPr/>
        </p:nvSpPr>
        <p:spPr>
          <a:xfrm>
            <a:off x="755576" y="2564904"/>
            <a:ext cx="7848872" cy="2232248"/>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20000"/>
              </a:lnSpc>
              <a:spcBef>
                <a:spcPts val="0"/>
              </a:spcBef>
            </a:pPr>
            <a:r>
              <a:rPr lang="en-GB" sz="5100" dirty="0" smtClean="0">
                <a:solidFill>
                  <a:schemeClr val="tx1"/>
                </a:solidFill>
                <a:latin typeface="XXII-ARMY" panose="02000500000000020004" pitchFamily="2" charset="0"/>
              </a:rPr>
              <a:t>‘My </a:t>
            </a:r>
            <a:r>
              <a:rPr lang="en-GB" sz="5100" dirty="0">
                <a:solidFill>
                  <a:schemeClr val="tx1"/>
                </a:solidFill>
                <a:latin typeface="XXII-ARMY" panose="02000500000000020004" pitchFamily="2" charset="0"/>
              </a:rPr>
              <a:t>thoughts dictate how this goes, maybe I should go contrary to what I perceive to be natural. I want an Epic life. I don’t want to live like everybody else</a:t>
            </a:r>
            <a:r>
              <a:rPr lang="en-GB" sz="5100" dirty="0" smtClean="0">
                <a:solidFill>
                  <a:schemeClr val="tx1"/>
                </a:solidFill>
                <a:latin typeface="XXII-ARMY" panose="02000500000000020004" pitchFamily="2" charset="0"/>
              </a:rPr>
              <a:t>.’ </a:t>
            </a:r>
            <a:r>
              <a:rPr lang="en-GB" sz="5100" dirty="0" smtClean="0">
                <a:solidFill>
                  <a:schemeClr val="accent2"/>
                </a:solidFill>
                <a:latin typeface="XXII-ARMY" panose="02000500000000020004" pitchFamily="2" charset="0"/>
              </a:rPr>
              <a:t>YOU </a:t>
            </a:r>
            <a:endParaRPr lang="en-GB" dirty="0">
              <a:solidFill>
                <a:schemeClr val="accent2"/>
              </a:solidFill>
            </a:endParaRPr>
          </a:p>
        </p:txBody>
      </p:sp>
    </p:spTree>
    <p:extLst>
      <p:ext uri="{BB962C8B-B14F-4D97-AF65-F5344CB8AC3E}">
        <p14:creationId xmlns:p14="http://schemas.microsoft.com/office/powerpoint/2010/main" val="16994136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452</TotalTime>
  <Words>1320</Words>
  <Application>Microsoft Office PowerPoint</Application>
  <PresentationFormat>On-screen Show (4:3)</PresentationFormat>
  <Paragraphs>201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Procrastination</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lpstr>THE DOERS MIND PATTERN BLUEPRINT |\-| INNER GAME How to Completely Annihilate Procrastination Habits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Procrastinator Annihilation Blueprint</dc:title>
  <dc:creator>Elliot</dc:creator>
  <cp:lastModifiedBy>Elliot</cp:lastModifiedBy>
  <cp:revision>57</cp:revision>
  <dcterms:created xsi:type="dcterms:W3CDTF">2014-11-19T12:01:13Z</dcterms:created>
  <dcterms:modified xsi:type="dcterms:W3CDTF">2014-12-31T14:24:32Z</dcterms:modified>
</cp:coreProperties>
</file>